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0" r:id="rId1"/>
    <p:sldMasterId id="2147483810" r:id="rId2"/>
    <p:sldMasterId id="2147484020" r:id="rId3"/>
  </p:sldMasterIdLst>
  <p:notesMasterIdLst>
    <p:notesMasterId r:id="rId21"/>
  </p:notesMasterIdLst>
  <p:sldIdLst>
    <p:sldId id="256" r:id="rId4"/>
    <p:sldId id="268" r:id="rId5"/>
    <p:sldId id="258" r:id="rId6"/>
    <p:sldId id="259" r:id="rId7"/>
    <p:sldId id="260" r:id="rId8"/>
    <p:sldId id="287" r:id="rId9"/>
    <p:sldId id="293" r:id="rId10"/>
    <p:sldId id="294" r:id="rId11"/>
    <p:sldId id="295" r:id="rId12"/>
    <p:sldId id="276" r:id="rId13"/>
    <p:sldId id="277" r:id="rId14"/>
    <p:sldId id="292" r:id="rId15"/>
    <p:sldId id="296" r:id="rId16"/>
    <p:sldId id="297" r:id="rId17"/>
    <p:sldId id="298" r:id="rId18"/>
    <p:sldId id="263" r:id="rId19"/>
    <p:sldId id="264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15" autoAdjust="0"/>
    <p:restoredTop sz="94660"/>
  </p:normalViewPr>
  <p:slideViewPr>
    <p:cSldViewPr>
      <p:cViewPr>
        <p:scale>
          <a:sx n="75" d="100"/>
          <a:sy n="75" d="100"/>
        </p:scale>
        <p:origin x="950" y="120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" Type="http://schemas.openxmlformats.org/officeDocument/2006/relationships/slideMaster" Target="slideMasters/slideMaster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E1367E-18AA-4345-8927-BFA3614A3EB0}" type="datetimeFigureOut">
              <a:rPr lang="en-IN" smtClean="0"/>
              <a:t>28-07-2025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74E6B6-F505-444E-87D5-AB366282E67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74528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74E6B6-F505-444E-87D5-AB366282E67F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520438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74E6B6-F505-444E-87D5-AB366282E67F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41164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74E6B6-F505-444E-87D5-AB366282E67F}" type="slidenum">
              <a:rPr lang="en-IN" smtClean="0"/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926589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.png"/><Relationship Id="rId4" Type="http://schemas.openxmlformats.org/officeDocument/2006/relationships/hyperlink" Target="http://bit.ly/2TtBDfr" TargetMode="Externa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8633" y="3902989"/>
            <a:ext cx="12333600" cy="2973291"/>
            <a:chOff x="-6475" y="2927242"/>
            <a:chExt cx="9250200" cy="2229968"/>
          </a:xfrm>
        </p:grpSpPr>
        <p:grpSp>
          <p:nvGrpSpPr>
            <p:cNvPr id="10" name="Google Shape;10;p2"/>
            <p:cNvGrpSpPr/>
            <p:nvPr/>
          </p:nvGrpSpPr>
          <p:grpSpPr>
            <a:xfrm flipH="1">
              <a:off x="5831182" y="2927242"/>
              <a:ext cx="3303413" cy="1672406"/>
              <a:chOff x="-6475" y="2302000"/>
              <a:chExt cx="3303413" cy="1865900"/>
            </a:xfrm>
          </p:grpSpPr>
          <p:sp>
            <p:nvSpPr>
              <p:cNvPr id="11" name="Google Shape;11;p2"/>
              <p:cNvSpPr/>
              <p:nvPr/>
            </p:nvSpPr>
            <p:spPr>
              <a:xfrm>
                <a:off x="-6475" y="2302000"/>
                <a:ext cx="298800" cy="18657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12;p2"/>
              <p:cNvSpPr/>
              <p:nvPr/>
            </p:nvSpPr>
            <p:spPr>
              <a:xfrm>
                <a:off x="422755" y="2999625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851986" y="2740800"/>
                <a:ext cx="298800" cy="14271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4;p2"/>
              <p:cNvSpPr/>
              <p:nvPr/>
            </p:nvSpPr>
            <p:spPr>
              <a:xfrm>
                <a:off x="1281216" y="2999500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5;p2"/>
              <p:cNvSpPr/>
              <p:nvPr/>
            </p:nvSpPr>
            <p:spPr>
              <a:xfrm>
                <a:off x="1710446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2139677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2568907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>
                <a:off x="2998138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" name="Google Shape;19;p2"/>
            <p:cNvGrpSpPr/>
            <p:nvPr/>
          </p:nvGrpSpPr>
          <p:grpSpPr>
            <a:xfrm>
              <a:off x="-6475" y="2927242"/>
              <a:ext cx="3303413" cy="1672406"/>
              <a:chOff x="-6475" y="2302000"/>
              <a:chExt cx="3303413" cy="1865900"/>
            </a:xfrm>
          </p:grpSpPr>
          <p:sp>
            <p:nvSpPr>
              <p:cNvPr id="20" name="Google Shape;20;p2"/>
              <p:cNvSpPr/>
              <p:nvPr/>
            </p:nvSpPr>
            <p:spPr>
              <a:xfrm>
                <a:off x="-6475" y="2302000"/>
                <a:ext cx="298800" cy="18657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422755" y="2999625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51986" y="2740800"/>
                <a:ext cx="298800" cy="14271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>
                <a:off x="1281216" y="2999500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>
                <a:off x="1710446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2139677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2568907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2998138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" name="Google Shape;28;p2"/>
            <p:cNvGrpSpPr/>
            <p:nvPr/>
          </p:nvGrpSpPr>
          <p:grpSpPr>
            <a:xfrm>
              <a:off x="-6475" y="4609669"/>
              <a:ext cx="9250200" cy="547540"/>
              <a:chOff x="-6475" y="4167900"/>
              <a:chExt cx="9250200" cy="988875"/>
            </a:xfrm>
          </p:grpSpPr>
          <p:cxnSp>
            <p:nvCxnSpPr>
              <p:cNvPr id="29" name="Google Shape;29;p2"/>
              <p:cNvCxnSpPr/>
              <p:nvPr/>
            </p:nvCxnSpPr>
            <p:spPr>
              <a:xfrm>
                <a:off x="2550" y="4167900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0" name="Google Shape;30;p2"/>
              <p:cNvCxnSpPr/>
              <p:nvPr/>
            </p:nvCxnSpPr>
            <p:spPr>
              <a:xfrm>
                <a:off x="2550" y="4338618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1" name="Google Shape;31;p2"/>
              <p:cNvCxnSpPr/>
              <p:nvPr/>
            </p:nvCxnSpPr>
            <p:spPr>
              <a:xfrm>
                <a:off x="2550" y="4566243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2" name="Google Shape;32;p2"/>
              <p:cNvCxnSpPr/>
              <p:nvPr/>
            </p:nvCxnSpPr>
            <p:spPr>
              <a:xfrm>
                <a:off x="2550" y="4850774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3" name="Google Shape;33;p2"/>
              <p:cNvCxnSpPr/>
              <p:nvPr/>
            </p:nvCxnSpPr>
            <p:spPr>
              <a:xfrm rot="10800000" flipH="1">
                <a:off x="-6475" y="4167973"/>
                <a:ext cx="639600" cy="827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4" name="Google Shape;34;p2"/>
              <p:cNvCxnSpPr/>
              <p:nvPr/>
            </p:nvCxnSpPr>
            <p:spPr>
              <a:xfrm rot="10800000" flipH="1">
                <a:off x="1514439" y="4168114"/>
                <a:ext cx="545400" cy="97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5" name="Google Shape;35;p2"/>
              <p:cNvCxnSpPr/>
              <p:nvPr/>
            </p:nvCxnSpPr>
            <p:spPr>
              <a:xfrm rot="10800000" flipH="1">
                <a:off x="2941154" y="4167975"/>
                <a:ext cx="318300" cy="98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6" name="Google Shape;36;p2"/>
              <p:cNvCxnSpPr/>
              <p:nvPr/>
            </p:nvCxnSpPr>
            <p:spPr>
              <a:xfrm rot="10800000">
                <a:off x="4140768" y="4168414"/>
                <a:ext cx="0" cy="97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7" name="Google Shape;37;p2"/>
              <p:cNvCxnSpPr/>
              <p:nvPr/>
            </p:nvCxnSpPr>
            <p:spPr>
              <a:xfrm rot="10800000">
                <a:off x="8604125" y="4167973"/>
                <a:ext cx="639600" cy="827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8" name="Google Shape;38;p2"/>
              <p:cNvCxnSpPr/>
              <p:nvPr/>
            </p:nvCxnSpPr>
            <p:spPr>
              <a:xfrm rot="10800000">
                <a:off x="7177411" y="4168114"/>
                <a:ext cx="545400" cy="97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9" name="Google Shape;39;p2"/>
              <p:cNvCxnSpPr/>
              <p:nvPr/>
            </p:nvCxnSpPr>
            <p:spPr>
              <a:xfrm rot="10800000">
                <a:off x="5977796" y="4167975"/>
                <a:ext cx="318300" cy="98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0" name="Google Shape;40;p2"/>
              <p:cNvCxnSpPr/>
              <p:nvPr/>
            </p:nvCxnSpPr>
            <p:spPr>
              <a:xfrm rot="10800000">
                <a:off x="5022082" y="4168100"/>
                <a:ext cx="74400" cy="963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41" name="Google Shape;41;p2"/>
          <p:cNvSpPr txBox="1">
            <a:spLocks noGrp="1"/>
          </p:cNvSpPr>
          <p:nvPr>
            <p:ph type="ctrTitle"/>
          </p:nvPr>
        </p:nvSpPr>
        <p:spPr>
          <a:xfrm>
            <a:off x="950967" y="701067"/>
            <a:ext cx="8464400" cy="520000"/>
          </a:xfrm>
          <a:prstGeom prst="rect">
            <a:avLst/>
          </a:prstGeom>
        </p:spPr>
        <p:txBody>
          <a:bodyPr spcFirstLastPara="1" wrap="square" lIns="121897" tIns="121897" rIns="121897" bIns="121897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31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00">
                <a:solidFill>
                  <a:srgbClr val="191919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2" name="Google Shape;42;p2"/>
          <p:cNvSpPr txBox="1">
            <a:spLocks noGrp="1"/>
          </p:cNvSpPr>
          <p:nvPr>
            <p:ph type="subTitle" idx="1"/>
          </p:nvPr>
        </p:nvSpPr>
        <p:spPr>
          <a:xfrm>
            <a:off x="1230000" y="4964320"/>
            <a:ext cx="5707600" cy="558400"/>
          </a:xfrm>
          <a:prstGeom prst="rect">
            <a:avLst/>
          </a:prstGeom>
        </p:spPr>
        <p:txBody>
          <a:bodyPr spcFirstLastPara="1" wrap="square" lIns="121897" tIns="121897" rIns="121897" bIns="121897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300">
                <a:latin typeface="Barlow"/>
                <a:ea typeface="Barlow"/>
                <a:cs typeface="Barlow"/>
                <a:sym typeface="Barlow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3" name="Google Shape;43;p2"/>
          <p:cNvSpPr txBox="1">
            <a:spLocks noGrp="1"/>
          </p:cNvSpPr>
          <p:nvPr>
            <p:ph type="ctrTitle" idx="2"/>
          </p:nvPr>
        </p:nvSpPr>
        <p:spPr>
          <a:xfrm>
            <a:off x="950967" y="1322667"/>
            <a:ext cx="7057600" cy="3170000"/>
          </a:xfrm>
          <a:prstGeom prst="rect">
            <a:avLst/>
          </a:prstGeom>
        </p:spPr>
        <p:txBody>
          <a:bodyPr spcFirstLastPara="1" wrap="square" lIns="121897" tIns="121897" rIns="121897" bIns="121897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00">
                <a:solidFill>
                  <a:srgbClr val="19191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00">
                <a:solidFill>
                  <a:srgbClr val="19191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00">
                <a:solidFill>
                  <a:srgbClr val="19191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00">
                <a:solidFill>
                  <a:srgbClr val="19191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00">
                <a:solidFill>
                  <a:srgbClr val="19191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00">
                <a:solidFill>
                  <a:srgbClr val="19191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00">
                <a:solidFill>
                  <a:srgbClr val="19191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00">
                <a:solidFill>
                  <a:srgbClr val="191919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</p:cSld>
  <p:clrMapOvr>
    <a:masterClrMapping/>
  </p:clrMapOvr>
  <p:transition spd="slow"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3" name="Google Shape;333;p11"/>
          <p:cNvGrpSpPr/>
          <p:nvPr/>
        </p:nvGrpSpPr>
        <p:grpSpPr>
          <a:xfrm>
            <a:off x="-8633" y="3902989"/>
            <a:ext cx="12333600" cy="2973291"/>
            <a:chOff x="-6475" y="2927242"/>
            <a:chExt cx="9250200" cy="2229968"/>
          </a:xfrm>
        </p:grpSpPr>
        <p:grpSp>
          <p:nvGrpSpPr>
            <p:cNvPr id="334" name="Google Shape;334;p11"/>
            <p:cNvGrpSpPr/>
            <p:nvPr/>
          </p:nvGrpSpPr>
          <p:grpSpPr>
            <a:xfrm flipH="1">
              <a:off x="5831182" y="2927242"/>
              <a:ext cx="3303413" cy="1672406"/>
              <a:chOff x="-6475" y="2302000"/>
              <a:chExt cx="3303413" cy="1865900"/>
            </a:xfrm>
          </p:grpSpPr>
          <p:sp>
            <p:nvSpPr>
              <p:cNvPr id="335" name="Google Shape;335;p11"/>
              <p:cNvSpPr/>
              <p:nvPr/>
            </p:nvSpPr>
            <p:spPr>
              <a:xfrm>
                <a:off x="-6475" y="2302000"/>
                <a:ext cx="298800" cy="18657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" name="Google Shape;336;p11"/>
              <p:cNvSpPr/>
              <p:nvPr/>
            </p:nvSpPr>
            <p:spPr>
              <a:xfrm>
                <a:off x="422755" y="2999625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" name="Google Shape;337;p11"/>
              <p:cNvSpPr/>
              <p:nvPr/>
            </p:nvSpPr>
            <p:spPr>
              <a:xfrm>
                <a:off x="851986" y="2740800"/>
                <a:ext cx="298800" cy="14271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" name="Google Shape;338;p11"/>
              <p:cNvSpPr/>
              <p:nvPr/>
            </p:nvSpPr>
            <p:spPr>
              <a:xfrm>
                <a:off x="1281216" y="2999500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" name="Google Shape;339;p11"/>
              <p:cNvSpPr/>
              <p:nvPr/>
            </p:nvSpPr>
            <p:spPr>
              <a:xfrm>
                <a:off x="1710446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" name="Google Shape;340;p11"/>
              <p:cNvSpPr/>
              <p:nvPr/>
            </p:nvSpPr>
            <p:spPr>
              <a:xfrm>
                <a:off x="2139677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" name="Google Shape;341;p11"/>
              <p:cNvSpPr/>
              <p:nvPr/>
            </p:nvSpPr>
            <p:spPr>
              <a:xfrm>
                <a:off x="2568907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" name="Google Shape;342;p11"/>
              <p:cNvSpPr/>
              <p:nvPr/>
            </p:nvSpPr>
            <p:spPr>
              <a:xfrm>
                <a:off x="2998138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43" name="Google Shape;343;p11"/>
            <p:cNvGrpSpPr/>
            <p:nvPr/>
          </p:nvGrpSpPr>
          <p:grpSpPr>
            <a:xfrm>
              <a:off x="-6475" y="2927242"/>
              <a:ext cx="3303413" cy="1672406"/>
              <a:chOff x="-6475" y="2302000"/>
              <a:chExt cx="3303413" cy="1865900"/>
            </a:xfrm>
          </p:grpSpPr>
          <p:sp>
            <p:nvSpPr>
              <p:cNvPr id="344" name="Google Shape;344;p11"/>
              <p:cNvSpPr/>
              <p:nvPr/>
            </p:nvSpPr>
            <p:spPr>
              <a:xfrm>
                <a:off x="-6475" y="2302000"/>
                <a:ext cx="298800" cy="18657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" name="Google Shape;345;p11"/>
              <p:cNvSpPr/>
              <p:nvPr/>
            </p:nvSpPr>
            <p:spPr>
              <a:xfrm>
                <a:off x="422755" y="2999625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" name="Google Shape;346;p11"/>
              <p:cNvSpPr/>
              <p:nvPr/>
            </p:nvSpPr>
            <p:spPr>
              <a:xfrm>
                <a:off x="851986" y="2740800"/>
                <a:ext cx="298800" cy="14271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" name="Google Shape;347;p11"/>
              <p:cNvSpPr/>
              <p:nvPr/>
            </p:nvSpPr>
            <p:spPr>
              <a:xfrm>
                <a:off x="1281216" y="2999500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" name="Google Shape;348;p11"/>
              <p:cNvSpPr/>
              <p:nvPr/>
            </p:nvSpPr>
            <p:spPr>
              <a:xfrm>
                <a:off x="1710446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" name="Google Shape;349;p11"/>
              <p:cNvSpPr/>
              <p:nvPr/>
            </p:nvSpPr>
            <p:spPr>
              <a:xfrm>
                <a:off x="2139677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" name="Google Shape;350;p11"/>
              <p:cNvSpPr/>
              <p:nvPr/>
            </p:nvSpPr>
            <p:spPr>
              <a:xfrm>
                <a:off x="2568907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" name="Google Shape;351;p11"/>
              <p:cNvSpPr/>
              <p:nvPr/>
            </p:nvSpPr>
            <p:spPr>
              <a:xfrm>
                <a:off x="2998138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52" name="Google Shape;352;p11"/>
            <p:cNvGrpSpPr/>
            <p:nvPr/>
          </p:nvGrpSpPr>
          <p:grpSpPr>
            <a:xfrm>
              <a:off x="-6475" y="4609669"/>
              <a:ext cx="9250200" cy="547540"/>
              <a:chOff x="-6475" y="4167900"/>
              <a:chExt cx="9250200" cy="988875"/>
            </a:xfrm>
          </p:grpSpPr>
          <p:cxnSp>
            <p:nvCxnSpPr>
              <p:cNvPr id="353" name="Google Shape;353;p11"/>
              <p:cNvCxnSpPr/>
              <p:nvPr/>
            </p:nvCxnSpPr>
            <p:spPr>
              <a:xfrm>
                <a:off x="2550" y="4167900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54" name="Google Shape;354;p11"/>
              <p:cNvCxnSpPr/>
              <p:nvPr/>
            </p:nvCxnSpPr>
            <p:spPr>
              <a:xfrm>
                <a:off x="2550" y="4338618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55" name="Google Shape;355;p11"/>
              <p:cNvCxnSpPr/>
              <p:nvPr/>
            </p:nvCxnSpPr>
            <p:spPr>
              <a:xfrm>
                <a:off x="2550" y="4566243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56" name="Google Shape;356;p11"/>
              <p:cNvCxnSpPr/>
              <p:nvPr/>
            </p:nvCxnSpPr>
            <p:spPr>
              <a:xfrm>
                <a:off x="2550" y="4850774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57" name="Google Shape;357;p11"/>
              <p:cNvCxnSpPr/>
              <p:nvPr/>
            </p:nvCxnSpPr>
            <p:spPr>
              <a:xfrm rot="10800000" flipH="1">
                <a:off x="-6475" y="4167973"/>
                <a:ext cx="639600" cy="827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58" name="Google Shape;358;p11"/>
              <p:cNvCxnSpPr/>
              <p:nvPr/>
            </p:nvCxnSpPr>
            <p:spPr>
              <a:xfrm rot="10800000" flipH="1">
                <a:off x="1514439" y="4168114"/>
                <a:ext cx="545400" cy="97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59" name="Google Shape;359;p11"/>
              <p:cNvCxnSpPr/>
              <p:nvPr/>
            </p:nvCxnSpPr>
            <p:spPr>
              <a:xfrm rot="10800000" flipH="1">
                <a:off x="2941154" y="4167975"/>
                <a:ext cx="318300" cy="98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60" name="Google Shape;360;p11"/>
              <p:cNvCxnSpPr/>
              <p:nvPr/>
            </p:nvCxnSpPr>
            <p:spPr>
              <a:xfrm rot="10800000">
                <a:off x="4140768" y="4168414"/>
                <a:ext cx="0" cy="97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61" name="Google Shape;361;p11"/>
              <p:cNvCxnSpPr/>
              <p:nvPr/>
            </p:nvCxnSpPr>
            <p:spPr>
              <a:xfrm rot="10800000">
                <a:off x="8604125" y="4167973"/>
                <a:ext cx="639600" cy="827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62" name="Google Shape;362;p11"/>
              <p:cNvCxnSpPr/>
              <p:nvPr/>
            </p:nvCxnSpPr>
            <p:spPr>
              <a:xfrm rot="10800000">
                <a:off x="7177411" y="4168114"/>
                <a:ext cx="545400" cy="97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63" name="Google Shape;363;p11"/>
              <p:cNvCxnSpPr/>
              <p:nvPr/>
            </p:nvCxnSpPr>
            <p:spPr>
              <a:xfrm rot="10800000">
                <a:off x="5977796" y="4167975"/>
                <a:ext cx="318300" cy="98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64" name="Google Shape;364;p11"/>
              <p:cNvCxnSpPr/>
              <p:nvPr/>
            </p:nvCxnSpPr>
            <p:spPr>
              <a:xfrm rot="10800000">
                <a:off x="5022082" y="4168100"/>
                <a:ext cx="74400" cy="963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365" name="Google Shape;365;p11"/>
          <p:cNvSpPr txBox="1">
            <a:spLocks noGrp="1"/>
          </p:cNvSpPr>
          <p:nvPr>
            <p:ph type="title" hasCustomPrompt="1"/>
          </p:nvPr>
        </p:nvSpPr>
        <p:spPr>
          <a:xfrm>
            <a:off x="950967" y="2120433"/>
            <a:ext cx="6213200" cy="1654400"/>
          </a:xfrm>
          <a:prstGeom prst="rect">
            <a:avLst/>
          </a:prstGeom>
        </p:spPr>
        <p:txBody>
          <a:bodyPr spcFirstLastPara="1" wrap="square" lIns="121897" tIns="121897" rIns="121897" bIns="121897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None/>
              <a:defRPr sz="95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9pPr>
          </a:lstStyle>
          <a:p>
            <a:r>
              <a:t>xx%</a:t>
            </a:r>
          </a:p>
        </p:txBody>
      </p:sp>
      <p:sp>
        <p:nvSpPr>
          <p:cNvPr id="366" name="Google Shape;366;p11"/>
          <p:cNvSpPr txBox="1">
            <a:spLocks noGrp="1"/>
          </p:cNvSpPr>
          <p:nvPr>
            <p:ph type="subTitle" idx="1"/>
          </p:nvPr>
        </p:nvSpPr>
        <p:spPr>
          <a:xfrm>
            <a:off x="1210500" y="3775167"/>
            <a:ext cx="5953600" cy="584000"/>
          </a:xfrm>
          <a:prstGeom prst="rect">
            <a:avLst/>
          </a:prstGeom>
        </p:spPr>
        <p:txBody>
          <a:bodyPr spcFirstLastPara="1" wrap="square" lIns="121897" tIns="121897" rIns="121897" bIns="121897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367" name="Google Shape;367;p11"/>
          <p:cNvGrpSpPr/>
          <p:nvPr/>
        </p:nvGrpSpPr>
        <p:grpSpPr>
          <a:xfrm>
            <a:off x="3157062" y="-262203"/>
            <a:ext cx="9417351" cy="2522113"/>
            <a:chOff x="2367796" y="-196653"/>
            <a:chExt cx="7063013" cy="1891585"/>
          </a:xfrm>
        </p:grpSpPr>
        <p:sp>
          <p:nvSpPr>
            <p:cNvPr id="368" name="Google Shape;368;p11"/>
            <p:cNvSpPr/>
            <p:nvPr/>
          </p:nvSpPr>
          <p:spPr>
            <a:xfrm rot="1771310">
              <a:off x="2431250" y="-133137"/>
              <a:ext cx="349937" cy="349812"/>
            </a:xfrm>
            <a:custGeom>
              <a:avLst/>
              <a:gdLst/>
              <a:ahLst/>
              <a:cxnLst/>
              <a:rect l="l" t="t" r="r" b="b"/>
              <a:pathLst>
                <a:path w="36610" h="36610" extrusionOk="0">
                  <a:moveTo>
                    <a:pt x="36609" y="21428"/>
                  </a:moveTo>
                  <a:lnTo>
                    <a:pt x="36609" y="15183"/>
                  </a:lnTo>
                  <a:lnTo>
                    <a:pt x="32092" y="15183"/>
                  </a:lnTo>
                  <a:cubicBezTo>
                    <a:pt x="31732" y="13592"/>
                    <a:pt x="31102" y="12105"/>
                    <a:pt x="30257" y="10768"/>
                  </a:cubicBezTo>
                  <a:lnTo>
                    <a:pt x="33456" y="7569"/>
                  </a:lnTo>
                  <a:lnTo>
                    <a:pt x="29041" y="3154"/>
                  </a:lnTo>
                  <a:lnTo>
                    <a:pt x="25842" y="6353"/>
                  </a:lnTo>
                  <a:cubicBezTo>
                    <a:pt x="24505" y="5508"/>
                    <a:pt x="23019" y="4878"/>
                    <a:pt x="21427" y="4519"/>
                  </a:cubicBezTo>
                  <a:lnTo>
                    <a:pt x="21427" y="1"/>
                  </a:lnTo>
                  <a:lnTo>
                    <a:pt x="15183" y="1"/>
                  </a:lnTo>
                  <a:lnTo>
                    <a:pt x="15183" y="4519"/>
                  </a:lnTo>
                  <a:cubicBezTo>
                    <a:pt x="13591" y="4878"/>
                    <a:pt x="12105" y="5508"/>
                    <a:pt x="10768" y="6353"/>
                  </a:cubicBezTo>
                  <a:lnTo>
                    <a:pt x="7569" y="3154"/>
                  </a:lnTo>
                  <a:lnTo>
                    <a:pt x="3154" y="7569"/>
                  </a:lnTo>
                  <a:lnTo>
                    <a:pt x="6353" y="10768"/>
                  </a:lnTo>
                  <a:cubicBezTo>
                    <a:pt x="5508" y="12105"/>
                    <a:pt x="4878" y="13592"/>
                    <a:pt x="4519" y="15183"/>
                  </a:cubicBezTo>
                  <a:lnTo>
                    <a:pt x="1" y="15183"/>
                  </a:lnTo>
                  <a:lnTo>
                    <a:pt x="1" y="21428"/>
                  </a:lnTo>
                  <a:lnTo>
                    <a:pt x="4519" y="21428"/>
                  </a:lnTo>
                  <a:cubicBezTo>
                    <a:pt x="4878" y="23019"/>
                    <a:pt x="5508" y="24505"/>
                    <a:pt x="6353" y="25843"/>
                  </a:cubicBezTo>
                  <a:lnTo>
                    <a:pt x="3154" y="29042"/>
                  </a:lnTo>
                  <a:lnTo>
                    <a:pt x="7569" y="33457"/>
                  </a:lnTo>
                  <a:lnTo>
                    <a:pt x="10768" y="30258"/>
                  </a:lnTo>
                  <a:cubicBezTo>
                    <a:pt x="12105" y="31103"/>
                    <a:pt x="13591" y="31732"/>
                    <a:pt x="15183" y="32092"/>
                  </a:cubicBezTo>
                  <a:lnTo>
                    <a:pt x="15183" y="36610"/>
                  </a:lnTo>
                  <a:lnTo>
                    <a:pt x="21427" y="36610"/>
                  </a:lnTo>
                  <a:lnTo>
                    <a:pt x="21427" y="32092"/>
                  </a:lnTo>
                  <a:cubicBezTo>
                    <a:pt x="23019" y="31732"/>
                    <a:pt x="24505" y="31103"/>
                    <a:pt x="25842" y="30258"/>
                  </a:cubicBezTo>
                  <a:lnTo>
                    <a:pt x="29041" y="33457"/>
                  </a:lnTo>
                  <a:lnTo>
                    <a:pt x="33456" y="29042"/>
                  </a:lnTo>
                  <a:lnTo>
                    <a:pt x="30257" y="25843"/>
                  </a:lnTo>
                  <a:cubicBezTo>
                    <a:pt x="31102" y="24505"/>
                    <a:pt x="31732" y="23019"/>
                    <a:pt x="32092" y="21428"/>
                  </a:cubicBezTo>
                  <a:close/>
                  <a:moveTo>
                    <a:pt x="19650" y="25059"/>
                  </a:moveTo>
                  <a:cubicBezTo>
                    <a:pt x="14803" y="25978"/>
                    <a:pt x="10633" y="21808"/>
                    <a:pt x="11551" y="16960"/>
                  </a:cubicBezTo>
                  <a:cubicBezTo>
                    <a:pt x="12064" y="14251"/>
                    <a:pt x="14249" y="12066"/>
                    <a:pt x="16958" y="11551"/>
                  </a:cubicBezTo>
                  <a:cubicBezTo>
                    <a:pt x="21805" y="10631"/>
                    <a:pt x="25980" y="14805"/>
                    <a:pt x="25059" y="19653"/>
                  </a:cubicBezTo>
                  <a:cubicBezTo>
                    <a:pt x="24546" y="22362"/>
                    <a:pt x="22359" y="24546"/>
                    <a:pt x="19650" y="25059"/>
                  </a:cubicBezTo>
                  <a:close/>
                </a:path>
              </a:pathLst>
            </a:custGeom>
            <a:solidFill>
              <a:srgbClr val="A4ABD7">
                <a:alpha val="25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369" name="Google Shape;369;p11"/>
            <p:cNvPicPr preferRelativeResize="0"/>
            <p:nvPr/>
          </p:nvPicPr>
          <p:blipFill rotWithShape="1">
            <a:blip r:embed="rId2">
              <a:alphaModFix/>
            </a:blip>
            <a:srcRect l="28959" t="12546" r="12546" b="12546"/>
            <a:stretch/>
          </p:blipFill>
          <p:spPr>
            <a:xfrm rot="-2524089">
              <a:off x="8597923" y="931801"/>
              <a:ext cx="726650" cy="59654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ransition spd="slow"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wip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2" name="Google Shape;372;p13"/>
          <p:cNvGrpSpPr/>
          <p:nvPr/>
        </p:nvGrpSpPr>
        <p:grpSpPr>
          <a:xfrm>
            <a:off x="-8633" y="3902989"/>
            <a:ext cx="12333600" cy="2973291"/>
            <a:chOff x="-6475" y="2927242"/>
            <a:chExt cx="9250200" cy="2229968"/>
          </a:xfrm>
        </p:grpSpPr>
        <p:grpSp>
          <p:nvGrpSpPr>
            <p:cNvPr id="373" name="Google Shape;373;p13"/>
            <p:cNvGrpSpPr/>
            <p:nvPr/>
          </p:nvGrpSpPr>
          <p:grpSpPr>
            <a:xfrm flipH="1">
              <a:off x="5831182" y="2927242"/>
              <a:ext cx="3303413" cy="1672406"/>
              <a:chOff x="-6475" y="2302000"/>
              <a:chExt cx="3303413" cy="1865900"/>
            </a:xfrm>
          </p:grpSpPr>
          <p:sp>
            <p:nvSpPr>
              <p:cNvPr id="374" name="Google Shape;374;p13"/>
              <p:cNvSpPr/>
              <p:nvPr/>
            </p:nvSpPr>
            <p:spPr>
              <a:xfrm>
                <a:off x="-6475" y="2302000"/>
                <a:ext cx="298800" cy="18657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" name="Google Shape;375;p13"/>
              <p:cNvSpPr/>
              <p:nvPr/>
            </p:nvSpPr>
            <p:spPr>
              <a:xfrm>
                <a:off x="422755" y="2999625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" name="Google Shape;376;p13"/>
              <p:cNvSpPr/>
              <p:nvPr/>
            </p:nvSpPr>
            <p:spPr>
              <a:xfrm>
                <a:off x="851986" y="2740800"/>
                <a:ext cx="298800" cy="14271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" name="Google Shape;377;p13"/>
              <p:cNvSpPr/>
              <p:nvPr/>
            </p:nvSpPr>
            <p:spPr>
              <a:xfrm>
                <a:off x="1281216" y="2999500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" name="Google Shape;378;p13"/>
              <p:cNvSpPr/>
              <p:nvPr/>
            </p:nvSpPr>
            <p:spPr>
              <a:xfrm>
                <a:off x="1710446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" name="Google Shape;379;p13"/>
              <p:cNvSpPr/>
              <p:nvPr/>
            </p:nvSpPr>
            <p:spPr>
              <a:xfrm>
                <a:off x="2139677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380;p13"/>
              <p:cNvSpPr/>
              <p:nvPr/>
            </p:nvSpPr>
            <p:spPr>
              <a:xfrm>
                <a:off x="2568907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" name="Google Shape;381;p13"/>
              <p:cNvSpPr/>
              <p:nvPr/>
            </p:nvSpPr>
            <p:spPr>
              <a:xfrm>
                <a:off x="2998138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2" name="Google Shape;382;p13"/>
            <p:cNvGrpSpPr/>
            <p:nvPr/>
          </p:nvGrpSpPr>
          <p:grpSpPr>
            <a:xfrm>
              <a:off x="-6475" y="2927242"/>
              <a:ext cx="3303413" cy="1672508"/>
              <a:chOff x="-6475" y="2302000"/>
              <a:chExt cx="3303413" cy="1866014"/>
            </a:xfrm>
          </p:grpSpPr>
          <p:sp>
            <p:nvSpPr>
              <p:cNvPr id="383" name="Google Shape;383;p13"/>
              <p:cNvSpPr/>
              <p:nvPr/>
            </p:nvSpPr>
            <p:spPr>
              <a:xfrm>
                <a:off x="-6475" y="2302000"/>
                <a:ext cx="298800" cy="18657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" name="Google Shape;384;p13"/>
              <p:cNvSpPr/>
              <p:nvPr/>
            </p:nvSpPr>
            <p:spPr>
              <a:xfrm>
                <a:off x="422755" y="2999625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" name="Google Shape;385;p13"/>
              <p:cNvSpPr/>
              <p:nvPr/>
            </p:nvSpPr>
            <p:spPr>
              <a:xfrm>
                <a:off x="851975" y="3112061"/>
                <a:ext cx="298800" cy="10557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" name="Google Shape;386;p13"/>
              <p:cNvSpPr/>
              <p:nvPr/>
            </p:nvSpPr>
            <p:spPr>
              <a:xfrm>
                <a:off x="1281225" y="3216155"/>
                <a:ext cx="298800" cy="9516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" name="Google Shape;387;p13"/>
              <p:cNvSpPr/>
              <p:nvPr/>
            </p:nvSpPr>
            <p:spPr>
              <a:xfrm>
                <a:off x="1710450" y="3376314"/>
                <a:ext cx="298800" cy="7917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" name="Google Shape;388;p13"/>
              <p:cNvSpPr/>
              <p:nvPr/>
            </p:nvSpPr>
            <p:spPr>
              <a:xfrm>
                <a:off x="2139677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" name="Google Shape;389;p13"/>
              <p:cNvSpPr/>
              <p:nvPr/>
            </p:nvSpPr>
            <p:spPr>
              <a:xfrm>
                <a:off x="2568903" y="3376314"/>
                <a:ext cx="298800" cy="7917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" name="Google Shape;390;p13"/>
              <p:cNvSpPr/>
              <p:nvPr/>
            </p:nvSpPr>
            <p:spPr>
              <a:xfrm>
                <a:off x="2998138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1" name="Google Shape;391;p13"/>
            <p:cNvGrpSpPr/>
            <p:nvPr/>
          </p:nvGrpSpPr>
          <p:grpSpPr>
            <a:xfrm>
              <a:off x="-6475" y="4609669"/>
              <a:ext cx="9250200" cy="547540"/>
              <a:chOff x="-6475" y="4167900"/>
              <a:chExt cx="9250200" cy="988875"/>
            </a:xfrm>
          </p:grpSpPr>
          <p:cxnSp>
            <p:nvCxnSpPr>
              <p:cNvPr id="392" name="Google Shape;392;p13"/>
              <p:cNvCxnSpPr/>
              <p:nvPr/>
            </p:nvCxnSpPr>
            <p:spPr>
              <a:xfrm>
                <a:off x="2550" y="4167900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93" name="Google Shape;393;p13"/>
              <p:cNvCxnSpPr/>
              <p:nvPr/>
            </p:nvCxnSpPr>
            <p:spPr>
              <a:xfrm>
                <a:off x="2550" y="4338618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94" name="Google Shape;394;p13"/>
              <p:cNvCxnSpPr/>
              <p:nvPr/>
            </p:nvCxnSpPr>
            <p:spPr>
              <a:xfrm>
                <a:off x="2550" y="4566243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95" name="Google Shape;395;p13"/>
              <p:cNvCxnSpPr/>
              <p:nvPr/>
            </p:nvCxnSpPr>
            <p:spPr>
              <a:xfrm>
                <a:off x="2550" y="4850774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96" name="Google Shape;396;p13"/>
              <p:cNvCxnSpPr/>
              <p:nvPr/>
            </p:nvCxnSpPr>
            <p:spPr>
              <a:xfrm rot="10800000" flipH="1">
                <a:off x="-6475" y="4167973"/>
                <a:ext cx="639600" cy="827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97" name="Google Shape;397;p13"/>
              <p:cNvCxnSpPr/>
              <p:nvPr/>
            </p:nvCxnSpPr>
            <p:spPr>
              <a:xfrm rot="10800000" flipH="1">
                <a:off x="1514439" y="4168114"/>
                <a:ext cx="545400" cy="97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98" name="Google Shape;398;p13"/>
              <p:cNvCxnSpPr/>
              <p:nvPr/>
            </p:nvCxnSpPr>
            <p:spPr>
              <a:xfrm rot="10800000" flipH="1">
                <a:off x="2941154" y="4167975"/>
                <a:ext cx="318300" cy="98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99" name="Google Shape;399;p13"/>
              <p:cNvCxnSpPr/>
              <p:nvPr/>
            </p:nvCxnSpPr>
            <p:spPr>
              <a:xfrm rot="10800000">
                <a:off x="4140768" y="4168414"/>
                <a:ext cx="0" cy="97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00" name="Google Shape;400;p13"/>
              <p:cNvCxnSpPr/>
              <p:nvPr/>
            </p:nvCxnSpPr>
            <p:spPr>
              <a:xfrm rot="10800000">
                <a:off x="8604125" y="4167973"/>
                <a:ext cx="639600" cy="827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01" name="Google Shape;401;p13"/>
              <p:cNvCxnSpPr/>
              <p:nvPr/>
            </p:nvCxnSpPr>
            <p:spPr>
              <a:xfrm rot="10800000">
                <a:off x="7177411" y="4168114"/>
                <a:ext cx="545400" cy="97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02" name="Google Shape;402;p13"/>
              <p:cNvCxnSpPr/>
              <p:nvPr/>
            </p:nvCxnSpPr>
            <p:spPr>
              <a:xfrm rot="10800000">
                <a:off x="5977796" y="4167975"/>
                <a:ext cx="318300" cy="98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03" name="Google Shape;403;p13"/>
              <p:cNvCxnSpPr/>
              <p:nvPr/>
            </p:nvCxnSpPr>
            <p:spPr>
              <a:xfrm rot="10800000">
                <a:off x="5022082" y="4168100"/>
                <a:ext cx="74400" cy="963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404" name="Google Shape;404;p13"/>
          <p:cNvSpPr txBox="1">
            <a:spLocks noGrp="1"/>
          </p:cNvSpPr>
          <p:nvPr>
            <p:ph type="title"/>
          </p:nvPr>
        </p:nvSpPr>
        <p:spPr>
          <a:xfrm>
            <a:off x="960000" y="719333"/>
            <a:ext cx="10272000" cy="763600"/>
          </a:xfrm>
          <a:prstGeom prst="rect">
            <a:avLst/>
          </a:prstGeom>
        </p:spPr>
        <p:txBody>
          <a:bodyPr spcFirstLastPara="1" wrap="square" lIns="121897" tIns="121897" rIns="121897" bIns="121897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405" name="Google Shape;405;p13"/>
          <p:cNvGrpSpPr/>
          <p:nvPr/>
        </p:nvGrpSpPr>
        <p:grpSpPr>
          <a:xfrm>
            <a:off x="33566" y="13"/>
            <a:ext cx="12158423" cy="6774444"/>
            <a:chOff x="25174" y="9"/>
            <a:chExt cx="9118817" cy="5080833"/>
          </a:xfrm>
        </p:grpSpPr>
        <p:sp>
          <p:nvSpPr>
            <p:cNvPr id="406" name="Google Shape;406;p13"/>
            <p:cNvSpPr/>
            <p:nvPr/>
          </p:nvSpPr>
          <p:spPr>
            <a:xfrm rot="1771310">
              <a:off x="8730600" y="1104313"/>
              <a:ext cx="349937" cy="349812"/>
            </a:xfrm>
            <a:custGeom>
              <a:avLst/>
              <a:gdLst/>
              <a:ahLst/>
              <a:cxnLst/>
              <a:rect l="l" t="t" r="r" b="b"/>
              <a:pathLst>
                <a:path w="36610" h="36610" extrusionOk="0">
                  <a:moveTo>
                    <a:pt x="36609" y="21428"/>
                  </a:moveTo>
                  <a:lnTo>
                    <a:pt x="36609" y="15183"/>
                  </a:lnTo>
                  <a:lnTo>
                    <a:pt x="32092" y="15183"/>
                  </a:lnTo>
                  <a:cubicBezTo>
                    <a:pt x="31732" y="13592"/>
                    <a:pt x="31102" y="12105"/>
                    <a:pt x="30257" y="10768"/>
                  </a:cubicBezTo>
                  <a:lnTo>
                    <a:pt x="33456" y="7569"/>
                  </a:lnTo>
                  <a:lnTo>
                    <a:pt x="29041" y="3154"/>
                  </a:lnTo>
                  <a:lnTo>
                    <a:pt x="25842" y="6353"/>
                  </a:lnTo>
                  <a:cubicBezTo>
                    <a:pt x="24505" y="5508"/>
                    <a:pt x="23019" y="4878"/>
                    <a:pt x="21427" y="4519"/>
                  </a:cubicBezTo>
                  <a:lnTo>
                    <a:pt x="21427" y="1"/>
                  </a:lnTo>
                  <a:lnTo>
                    <a:pt x="15183" y="1"/>
                  </a:lnTo>
                  <a:lnTo>
                    <a:pt x="15183" y="4519"/>
                  </a:lnTo>
                  <a:cubicBezTo>
                    <a:pt x="13591" y="4878"/>
                    <a:pt x="12105" y="5508"/>
                    <a:pt x="10768" y="6353"/>
                  </a:cubicBezTo>
                  <a:lnTo>
                    <a:pt x="7569" y="3154"/>
                  </a:lnTo>
                  <a:lnTo>
                    <a:pt x="3154" y="7569"/>
                  </a:lnTo>
                  <a:lnTo>
                    <a:pt x="6353" y="10768"/>
                  </a:lnTo>
                  <a:cubicBezTo>
                    <a:pt x="5508" y="12105"/>
                    <a:pt x="4878" y="13592"/>
                    <a:pt x="4519" y="15183"/>
                  </a:cubicBezTo>
                  <a:lnTo>
                    <a:pt x="1" y="15183"/>
                  </a:lnTo>
                  <a:lnTo>
                    <a:pt x="1" y="21428"/>
                  </a:lnTo>
                  <a:lnTo>
                    <a:pt x="4519" y="21428"/>
                  </a:lnTo>
                  <a:cubicBezTo>
                    <a:pt x="4878" y="23019"/>
                    <a:pt x="5508" y="24505"/>
                    <a:pt x="6353" y="25843"/>
                  </a:cubicBezTo>
                  <a:lnTo>
                    <a:pt x="3154" y="29042"/>
                  </a:lnTo>
                  <a:lnTo>
                    <a:pt x="7569" y="33457"/>
                  </a:lnTo>
                  <a:lnTo>
                    <a:pt x="10768" y="30258"/>
                  </a:lnTo>
                  <a:cubicBezTo>
                    <a:pt x="12105" y="31103"/>
                    <a:pt x="13591" y="31732"/>
                    <a:pt x="15183" y="32092"/>
                  </a:cubicBezTo>
                  <a:lnTo>
                    <a:pt x="15183" y="36610"/>
                  </a:lnTo>
                  <a:lnTo>
                    <a:pt x="21427" y="36610"/>
                  </a:lnTo>
                  <a:lnTo>
                    <a:pt x="21427" y="32092"/>
                  </a:lnTo>
                  <a:cubicBezTo>
                    <a:pt x="23019" y="31732"/>
                    <a:pt x="24505" y="31103"/>
                    <a:pt x="25842" y="30258"/>
                  </a:cubicBezTo>
                  <a:lnTo>
                    <a:pt x="29041" y="33457"/>
                  </a:lnTo>
                  <a:lnTo>
                    <a:pt x="33456" y="29042"/>
                  </a:lnTo>
                  <a:lnTo>
                    <a:pt x="30257" y="25843"/>
                  </a:lnTo>
                  <a:cubicBezTo>
                    <a:pt x="31102" y="24505"/>
                    <a:pt x="31732" y="23019"/>
                    <a:pt x="32092" y="21428"/>
                  </a:cubicBezTo>
                  <a:close/>
                  <a:moveTo>
                    <a:pt x="19650" y="25059"/>
                  </a:moveTo>
                  <a:cubicBezTo>
                    <a:pt x="14803" y="25978"/>
                    <a:pt x="10633" y="21808"/>
                    <a:pt x="11551" y="16960"/>
                  </a:cubicBezTo>
                  <a:cubicBezTo>
                    <a:pt x="12064" y="14251"/>
                    <a:pt x="14249" y="12066"/>
                    <a:pt x="16958" y="11551"/>
                  </a:cubicBezTo>
                  <a:cubicBezTo>
                    <a:pt x="21805" y="10631"/>
                    <a:pt x="25980" y="14805"/>
                    <a:pt x="25059" y="19653"/>
                  </a:cubicBezTo>
                  <a:cubicBezTo>
                    <a:pt x="24546" y="22362"/>
                    <a:pt x="22359" y="24546"/>
                    <a:pt x="19650" y="25059"/>
                  </a:cubicBezTo>
                  <a:close/>
                </a:path>
              </a:pathLst>
            </a:custGeom>
            <a:solidFill>
              <a:srgbClr val="FFFFFF">
                <a:alpha val="452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407" name="Google Shape;407;p13"/>
            <p:cNvPicPr preferRelativeResize="0"/>
            <p:nvPr/>
          </p:nvPicPr>
          <p:blipFill rotWithShape="1">
            <a:blip r:embed="rId2">
              <a:alphaModFix/>
            </a:blip>
            <a:srcRect l="28959" t="12546" r="12546" b="12546"/>
            <a:stretch/>
          </p:blipFill>
          <p:spPr>
            <a:xfrm rot="10800000">
              <a:off x="25174" y="4305727"/>
              <a:ext cx="726651" cy="59654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08" name="Google Shape;408;p13"/>
            <p:cNvSpPr/>
            <p:nvPr/>
          </p:nvSpPr>
          <p:spPr>
            <a:xfrm rot="1771310">
              <a:off x="4677350" y="4667513"/>
              <a:ext cx="349937" cy="349812"/>
            </a:xfrm>
            <a:custGeom>
              <a:avLst/>
              <a:gdLst/>
              <a:ahLst/>
              <a:cxnLst/>
              <a:rect l="l" t="t" r="r" b="b"/>
              <a:pathLst>
                <a:path w="36610" h="36610" extrusionOk="0">
                  <a:moveTo>
                    <a:pt x="36609" y="21428"/>
                  </a:moveTo>
                  <a:lnTo>
                    <a:pt x="36609" y="15183"/>
                  </a:lnTo>
                  <a:lnTo>
                    <a:pt x="32092" y="15183"/>
                  </a:lnTo>
                  <a:cubicBezTo>
                    <a:pt x="31732" y="13592"/>
                    <a:pt x="31102" y="12105"/>
                    <a:pt x="30257" y="10768"/>
                  </a:cubicBezTo>
                  <a:lnTo>
                    <a:pt x="33456" y="7569"/>
                  </a:lnTo>
                  <a:lnTo>
                    <a:pt x="29041" y="3154"/>
                  </a:lnTo>
                  <a:lnTo>
                    <a:pt x="25842" y="6353"/>
                  </a:lnTo>
                  <a:cubicBezTo>
                    <a:pt x="24505" y="5508"/>
                    <a:pt x="23019" y="4878"/>
                    <a:pt x="21427" y="4519"/>
                  </a:cubicBezTo>
                  <a:lnTo>
                    <a:pt x="21427" y="1"/>
                  </a:lnTo>
                  <a:lnTo>
                    <a:pt x="15183" y="1"/>
                  </a:lnTo>
                  <a:lnTo>
                    <a:pt x="15183" y="4519"/>
                  </a:lnTo>
                  <a:cubicBezTo>
                    <a:pt x="13591" y="4878"/>
                    <a:pt x="12105" y="5508"/>
                    <a:pt x="10768" y="6353"/>
                  </a:cubicBezTo>
                  <a:lnTo>
                    <a:pt x="7569" y="3154"/>
                  </a:lnTo>
                  <a:lnTo>
                    <a:pt x="3154" y="7569"/>
                  </a:lnTo>
                  <a:lnTo>
                    <a:pt x="6353" y="10768"/>
                  </a:lnTo>
                  <a:cubicBezTo>
                    <a:pt x="5508" y="12105"/>
                    <a:pt x="4878" y="13592"/>
                    <a:pt x="4519" y="15183"/>
                  </a:cubicBezTo>
                  <a:lnTo>
                    <a:pt x="1" y="15183"/>
                  </a:lnTo>
                  <a:lnTo>
                    <a:pt x="1" y="21428"/>
                  </a:lnTo>
                  <a:lnTo>
                    <a:pt x="4519" y="21428"/>
                  </a:lnTo>
                  <a:cubicBezTo>
                    <a:pt x="4878" y="23019"/>
                    <a:pt x="5508" y="24505"/>
                    <a:pt x="6353" y="25843"/>
                  </a:cubicBezTo>
                  <a:lnTo>
                    <a:pt x="3154" y="29042"/>
                  </a:lnTo>
                  <a:lnTo>
                    <a:pt x="7569" y="33457"/>
                  </a:lnTo>
                  <a:lnTo>
                    <a:pt x="10768" y="30258"/>
                  </a:lnTo>
                  <a:cubicBezTo>
                    <a:pt x="12105" y="31103"/>
                    <a:pt x="13591" y="31732"/>
                    <a:pt x="15183" y="32092"/>
                  </a:cubicBezTo>
                  <a:lnTo>
                    <a:pt x="15183" y="36610"/>
                  </a:lnTo>
                  <a:lnTo>
                    <a:pt x="21427" y="36610"/>
                  </a:lnTo>
                  <a:lnTo>
                    <a:pt x="21427" y="32092"/>
                  </a:lnTo>
                  <a:cubicBezTo>
                    <a:pt x="23019" y="31732"/>
                    <a:pt x="24505" y="31103"/>
                    <a:pt x="25842" y="30258"/>
                  </a:cubicBezTo>
                  <a:lnTo>
                    <a:pt x="29041" y="33457"/>
                  </a:lnTo>
                  <a:lnTo>
                    <a:pt x="33456" y="29042"/>
                  </a:lnTo>
                  <a:lnTo>
                    <a:pt x="30257" y="25843"/>
                  </a:lnTo>
                  <a:cubicBezTo>
                    <a:pt x="31102" y="24505"/>
                    <a:pt x="31732" y="23019"/>
                    <a:pt x="32092" y="21428"/>
                  </a:cubicBezTo>
                  <a:close/>
                  <a:moveTo>
                    <a:pt x="19650" y="25059"/>
                  </a:moveTo>
                  <a:cubicBezTo>
                    <a:pt x="14803" y="25978"/>
                    <a:pt x="10633" y="21808"/>
                    <a:pt x="11551" y="16960"/>
                  </a:cubicBezTo>
                  <a:cubicBezTo>
                    <a:pt x="12064" y="14251"/>
                    <a:pt x="14249" y="12066"/>
                    <a:pt x="16958" y="11551"/>
                  </a:cubicBezTo>
                  <a:cubicBezTo>
                    <a:pt x="21805" y="10631"/>
                    <a:pt x="25980" y="14805"/>
                    <a:pt x="25059" y="19653"/>
                  </a:cubicBezTo>
                  <a:cubicBezTo>
                    <a:pt x="24546" y="22362"/>
                    <a:pt x="22359" y="24546"/>
                    <a:pt x="19650" y="25059"/>
                  </a:cubicBezTo>
                  <a:close/>
                </a:path>
              </a:pathLst>
            </a:custGeom>
            <a:solidFill>
              <a:srgbClr val="FFFFFF">
                <a:alpha val="452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13"/>
            <p:cNvSpPr/>
            <p:nvPr/>
          </p:nvSpPr>
          <p:spPr>
            <a:xfrm rot="1771310">
              <a:off x="538250" y="63526"/>
              <a:ext cx="349937" cy="349812"/>
            </a:xfrm>
            <a:custGeom>
              <a:avLst/>
              <a:gdLst/>
              <a:ahLst/>
              <a:cxnLst/>
              <a:rect l="l" t="t" r="r" b="b"/>
              <a:pathLst>
                <a:path w="36610" h="36610" extrusionOk="0">
                  <a:moveTo>
                    <a:pt x="36609" y="21428"/>
                  </a:moveTo>
                  <a:lnTo>
                    <a:pt x="36609" y="15183"/>
                  </a:lnTo>
                  <a:lnTo>
                    <a:pt x="32092" y="15183"/>
                  </a:lnTo>
                  <a:cubicBezTo>
                    <a:pt x="31732" y="13592"/>
                    <a:pt x="31102" y="12105"/>
                    <a:pt x="30257" y="10768"/>
                  </a:cubicBezTo>
                  <a:lnTo>
                    <a:pt x="33456" y="7569"/>
                  </a:lnTo>
                  <a:lnTo>
                    <a:pt x="29041" y="3154"/>
                  </a:lnTo>
                  <a:lnTo>
                    <a:pt x="25842" y="6353"/>
                  </a:lnTo>
                  <a:cubicBezTo>
                    <a:pt x="24505" y="5508"/>
                    <a:pt x="23019" y="4878"/>
                    <a:pt x="21427" y="4519"/>
                  </a:cubicBezTo>
                  <a:lnTo>
                    <a:pt x="21427" y="1"/>
                  </a:lnTo>
                  <a:lnTo>
                    <a:pt x="15183" y="1"/>
                  </a:lnTo>
                  <a:lnTo>
                    <a:pt x="15183" y="4519"/>
                  </a:lnTo>
                  <a:cubicBezTo>
                    <a:pt x="13591" y="4878"/>
                    <a:pt x="12105" y="5508"/>
                    <a:pt x="10768" y="6353"/>
                  </a:cubicBezTo>
                  <a:lnTo>
                    <a:pt x="7569" y="3154"/>
                  </a:lnTo>
                  <a:lnTo>
                    <a:pt x="3154" y="7569"/>
                  </a:lnTo>
                  <a:lnTo>
                    <a:pt x="6353" y="10768"/>
                  </a:lnTo>
                  <a:cubicBezTo>
                    <a:pt x="5508" y="12105"/>
                    <a:pt x="4878" y="13592"/>
                    <a:pt x="4519" y="15183"/>
                  </a:cubicBezTo>
                  <a:lnTo>
                    <a:pt x="1" y="15183"/>
                  </a:lnTo>
                  <a:lnTo>
                    <a:pt x="1" y="21428"/>
                  </a:lnTo>
                  <a:lnTo>
                    <a:pt x="4519" y="21428"/>
                  </a:lnTo>
                  <a:cubicBezTo>
                    <a:pt x="4878" y="23019"/>
                    <a:pt x="5508" y="24505"/>
                    <a:pt x="6353" y="25843"/>
                  </a:cubicBezTo>
                  <a:lnTo>
                    <a:pt x="3154" y="29042"/>
                  </a:lnTo>
                  <a:lnTo>
                    <a:pt x="7569" y="33457"/>
                  </a:lnTo>
                  <a:lnTo>
                    <a:pt x="10768" y="30258"/>
                  </a:lnTo>
                  <a:cubicBezTo>
                    <a:pt x="12105" y="31103"/>
                    <a:pt x="13591" y="31732"/>
                    <a:pt x="15183" y="32092"/>
                  </a:cubicBezTo>
                  <a:lnTo>
                    <a:pt x="15183" y="36610"/>
                  </a:lnTo>
                  <a:lnTo>
                    <a:pt x="21427" y="36610"/>
                  </a:lnTo>
                  <a:lnTo>
                    <a:pt x="21427" y="32092"/>
                  </a:lnTo>
                  <a:cubicBezTo>
                    <a:pt x="23019" y="31732"/>
                    <a:pt x="24505" y="31103"/>
                    <a:pt x="25842" y="30258"/>
                  </a:cubicBezTo>
                  <a:lnTo>
                    <a:pt x="29041" y="33457"/>
                  </a:lnTo>
                  <a:lnTo>
                    <a:pt x="33456" y="29042"/>
                  </a:lnTo>
                  <a:lnTo>
                    <a:pt x="30257" y="25843"/>
                  </a:lnTo>
                  <a:cubicBezTo>
                    <a:pt x="31102" y="24505"/>
                    <a:pt x="31732" y="23019"/>
                    <a:pt x="32092" y="21428"/>
                  </a:cubicBezTo>
                  <a:close/>
                  <a:moveTo>
                    <a:pt x="19650" y="25059"/>
                  </a:moveTo>
                  <a:cubicBezTo>
                    <a:pt x="14803" y="25978"/>
                    <a:pt x="10633" y="21808"/>
                    <a:pt x="11551" y="16960"/>
                  </a:cubicBezTo>
                  <a:cubicBezTo>
                    <a:pt x="12064" y="14251"/>
                    <a:pt x="14249" y="12066"/>
                    <a:pt x="16958" y="11551"/>
                  </a:cubicBezTo>
                  <a:cubicBezTo>
                    <a:pt x="21805" y="10631"/>
                    <a:pt x="25980" y="14805"/>
                    <a:pt x="25059" y="19653"/>
                  </a:cubicBezTo>
                  <a:cubicBezTo>
                    <a:pt x="24546" y="22362"/>
                    <a:pt x="22359" y="24546"/>
                    <a:pt x="19650" y="25059"/>
                  </a:cubicBezTo>
                  <a:close/>
                </a:path>
              </a:pathLst>
            </a:custGeom>
            <a:solidFill>
              <a:srgbClr val="A4ABD7">
                <a:alpha val="25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 spd="slow">
    <p:wip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1" name="Google Shape;411;p14"/>
          <p:cNvGrpSpPr/>
          <p:nvPr/>
        </p:nvGrpSpPr>
        <p:grpSpPr>
          <a:xfrm>
            <a:off x="-8633" y="3902989"/>
            <a:ext cx="12333600" cy="2973291"/>
            <a:chOff x="-6475" y="2927242"/>
            <a:chExt cx="9250200" cy="2229968"/>
          </a:xfrm>
        </p:grpSpPr>
        <p:grpSp>
          <p:nvGrpSpPr>
            <p:cNvPr id="412" name="Google Shape;412;p14"/>
            <p:cNvGrpSpPr/>
            <p:nvPr/>
          </p:nvGrpSpPr>
          <p:grpSpPr>
            <a:xfrm flipH="1">
              <a:off x="5831182" y="2927242"/>
              <a:ext cx="3303413" cy="1672406"/>
              <a:chOff x="-6475" y="2302000"/>
              <a:chExt cx="3303413" cy="1865900"/>
            </a:xfrm>
          </p:grpSpPr>
          <p:sp>
            <p:nvSpPr>
              <p:cNvPr id="413" name="Google Shape;413;p14"/>
              <p:cNvSpPr/>
              <p:nvPr/>
            </p:nvSpPr>
            <p:spPr>
              <a:xfrm>
                <a:off x="-6475" y="2302000"/>
                <a:ext cx="298800" cy="18657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" name="Google Shape;414;p14"/>
              <p:cNvSpPr/>
              <p:nvPr/>
            </p:nvSpPr>
            <p:spPr>
              <a:xfrm>
                <a:off x="422755" y="2999625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" name="Google Shape;415;p14"/>
              <p:cNvSpPr/>
              <p:nvPr/>
            </p:nvSpPr>
            <p:spPr>
              <a:xfrm>
                <a:off x="851986" y="2740800"/>
                <a:ext cx="298800" cy="14271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14"/>
              <p:cNvSpPr/>
              <p:nvPr/>
            </p:nvSpPr>
            <p:spPr>
              <a:xfrm>
                <a:off x="1281216" y="2999500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14"/>
              <p:cNvSpPr/>
              <p:nvPr/>
            </p:nvSpPr>
            <p:spPr>
              <a:xfrm>
                <a:off x="1710446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14"/>
              <p:cNvSpPr/>
              <p:nvPr/>
            </p:nvSpPr>
            <p:spPr>
              <a:xfrm>
                <a:off x="2139677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" name="Google Shape;419;p14"/>
              <p:cNvSpPr/>
              <p:nvPr/>
            </p:nvSpPr>
            <p:spPr>
              <a:xfrm>
                <a:off x="2568907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" name="Google Shape;420;p14"/>
              <p:cNvSpPr/>
              <p:nvPr/>
            </p:nvSpPr>
            <p:spPr>
              <a:xfrm>
                <a:off x="2998138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1" name="Google Shape;421;p14"/>
            <p:cNvGrpSpPr/>
            <p:nvPr/>
          </p:nvGrpSpPr>
          <p:grpSpPr>
            <a:xfrm>
              <a:off x="-6475" y="2927242"/>
              <a:ext cx="3303413" cy="1672406"/>
              <a:chOff x="-6475" y="2302000"/>
              <a:chExt cx="3303413" cy="1865900"/>
            </a:xfrm>
          </p:grpSpPr>
          <p:sp>
            <p:nvSpPr>
              <p:cNvPr id="422" name="Google Shape;422;p14"/>
              <p:cNvSpPr/>
              <p:nvPr/>
            </p:nvSpPr>
            <p:spPr>
              <a:xfrm>
                <a:off x="-6475" y="2302000"/>
                <a:ext cx="298800" cy="18657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" name="Google Shape;423;p14"/>
              <p:cNvSpPr/>
              <p:nvPr/>
            </p:nvSpPr>
            <p:spPr>
              <a:xfrm>
                <a:off x="422755" y="2999625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" name="Google Shape;424;p14"/>
              <p:cNvSpPr/>
              <p:nvPr/>
            </p:nvSpPr>
            <p:spPr>
              <a:xfrm>
                <a:off x="851986" y="2740800"/>
                <a:ext cx="298800" cy="14271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" name="Google Shape;425;p14"/>
              <p:cNvSpPr/>
              <p:nvPr/>
            </p:nvSpPr>
            <p:spPr>
              <a:xfrm>
                <a:off x="1281216" y="2999500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" name="Google Shape;426;p14"/>
              <p:cNvSpPr/>
              <p:nvPr/>
            </p:nvSpPr>
            <p:spPr>
              <a:xfrm>
                <a:off x="1710446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" name="Google Shape;427;p14"/>
              <p:cNvSpPr/>
              <p:nvPr/>
            </p:nvSpPr>
            <p:spPr>
              <a:xfrm>
                <a:off x="2139677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" name="Google Shape;428;p14"/>
              <p:cNvSpPr/>
              <p:nvPr/>
            </p:nvSpPr>
            <p:spPr>
              <a:xfrm>
                <a:off x="2568907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" name="Google Shape;429;p14"/>
              <p:cNvSpPr/>
              <p:nvPr/>
            </p:nvSpPr>
            <p:spPr>
              <a:xfrm>
                <a:off x="2998138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30" name="Google Shape;430;p14"/>
            <p:cNvGrpSpPr/>
            <p:nvPr/>
          </p:nvGrpSpPr>
          <p:grpSpPr>
            <a:xfrm>
              <a:off x="-6475" y="4609669"/>
              <a:ext cx="9250200" cy="547540"/>
              <a:chOff x="-6475" y="4167900"/>
              <a:chExt cx="9250200" cy="988875"/>
            </a:xfrm>
          </p:grpSpPr>
          <p:cxnSp>
            <p:nvCxnSpPr>
              <p:cNvPr id="431" name="Google Shape;431;p14"/>
              <p:cNvCxnSpPr/>
              <p:nvPr/>
            </p:nvCxnSpPr>
            <p:spPr>
              <a:xfrm>
                <a:off x="2550" y="4167900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32" name="Google Shape;432;p14"/>
              <p:cNvCxnSpPr/>
              <p:nvPr/>
            </p:nvCxnSpPr>
            <p:spPr>
              <a:xfrm>
                <a:off x="2550" y="4338618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33" name="Google Shape;433;p14"/>
              <p:cNvCxnSpPr/>
              <p:nvPr/>
            </p:nvCxnSpPr>
            <p:spPr>
              <a:xfrm>
                <a:off x="2550" y="4566243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34" name="Google Shape;434;p14"/>
              <p:cNvCxnSpPr/>
              <p:nvPr/>
            </p:nvCxnSpPr>
            <p:spPr>
              <a:xfrm>
                <a:off x="2550" y="4850774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35" name="Google Shape;435;p14"/>
              <p:cNvCxnSpPr/>
              <p:nvPr/>
            </p:nvCxnSpPr>
            <p:spPr>
              <a:xfrm rot="10800000" flipH="1">
                <a:off x="-6475" y="4167973"/>
                <a:ext cx="639600" cy="827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36" name="Google Shape;436;p14"/>
              <p:cNvCxnSpPr/>
              <p:nvPr/>
            </p:nvCxnSpPr>
            <p:spPr>
              <a:xfrm rot="10800000" flipH="1">
                <a:off x="1514439" y="4168114"/>
                <a:ext cx="545400" cy="97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37" name="Google Shape;437;p14"/>
              <p:cNvCxnSpPr/>
              <p:nvPr/>
            </p:nvCxnSpPr>
            <p:spPr>
              <a:xfrm rot="10800000" flipH="1">
                <a:off x="2941154" y="4167975"/>
                <a:ext cx="318300" cy="98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38" name="Google Shape;438;p14"/>
              <p:cNvCxnSpPr/>
              <p:nvPr/>
            </p:nvCxnSpPr>
            <p:spPr>
              <a:xfrm rot="10800000">
                <a:off x="4140768" y="4168414"/>
                <a:ext cx="0" cy="97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39" name="Google Shape;439;p14"/>
              <p:cNvCxnSpPr/>
              <p:nvPr/>
            </p:nvCxnSpPr>
            <p:spPr>
              <a:xfrm rot="10800000">
                <a:off x="8604125" y="4167973"/>
                <a:ext cx="639600" cy="827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40" name="Google Shape;440;p14"/>
              <p:cNvCxnSpPr/>
              <p:nvPr/>
            </p:nvCxnSpPr>
            <p:spPr>
              <a:xfrm rot="10800000">
                <a:off x="7177411" y="4168114"/>
                <a:ext cx="545400" cy="97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41" name="Google Shape;441;p14"/>
              <p:cNvCxnSpPr/>
              <p:nvPr/>
            </p:nvCxnSpPr>
            <p:spPr>
              <a:xfrm rot="10800000">
                <a:off x="5977796" y="4167975"/>
                <a:ext cx="318300" cy="98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42" name="Google Shape;442;p14"/>
              <p:cNvCxnSpPr/>
              <p:nvPr/>
            </p:nvCxnSpPr>
            <p:spPr>
              <a:xfrm rot="10800000">
                <a:off x="5022082" y="4168100"/>
                <a:ext cx="74400" cy="963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443" name="Google Shape;443;p14"/>
          <p:cNvSpPr txBox="1">
            <a:spLocks noGrp="1"/>
          </p:cNvSpPr>
          <p:nvPr>
            <p:ph type="title"/>
          </p:nvPr>
        </p:nvSpPr>
        <p:spPr>
          <a:xfrm>
            <a:off x="960000" y="719333"/>
            <a:ext cx="10272000" cy="763600"/>
          </a:xfrm>
          <a:prstGeom prst="rect">
            <a:avLst/>
          </a:prstGeom>
        </p:spPr>
        <p:txBody>
          <a:bodyPr spcFirstLastPara="1" wrap="square" lIns="121897" tIns="121897" rIns="121897" bIns="121897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44" name="Google Shape;444;p14"/>
          <p:cNvSpPr txBox="1">
            <a:spLocks noGrp="1"/>
          </p:cNvSpPr>
          <p:nvPr>
            <p:ph type="subTitle" idx="1"/>
          </p:nvPr>
        </p:nvSpPr>
        <p:spPr>
          <a:xfrm>
            <a:off x="2162919" y="2656481"/>
            <a:ext cx="2896400" cy="646400"/>
          </a:xfrm>
          <a:prstGeom prst="rect">
            <a:avLst/>
          </a:prstGeom>
        </p:spPr>
        <p:txBody>
          <a:bodyPr spcFirstLastPara="1" wrap="square" lIns="121897" tIns="121897" rIns="121897" bIns="121897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9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45" name="Google Shape;445;p14"/>
          <p:cNvSpPr txBox="1">
            <a:spLocks noGrp="1"/>
          </p:cNvSpPr>
          <p:nvPr>
            <p:ph type="subTitle" idx="2"/>
          </p:nvPr>
        </p:nvSpPr>
        <p:spPr>
          <a:xfrm>
            <a:off x="6278573" y="2656481"/>
            <a:ext cx="2901600" cy="646400"/>
          </a:xfrm>
          <a:prstGeom prst="rect">
            <a:avLst/>
          </a:prstGeom>
        </p:spPr>
        <p:txBody>
          <a:bodyPr spcFirstLastPara="1" wrap="square" lIns="121897" tIns="121897" rIns="121897" bIns="121897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9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46" name="Google Shape;446;p14"/>
          <p:cNvSpPr txBox="1">
            <a:spLocks noGrp="1"/>
          </p:cNvSpPr>
          <p:nvPr>
            <p:ph type="subTitle" idx="3"/>
          </p:nvPr>
        </p:nvSpPr>
        <p:spPr>
          <a:xfrm>
            <a:off x="4107945" y="4466575"/>
            <a:ext cx="2901600" cy="646400"/>
          </a:xfrm>
          <a:prstGeom prst="rect">
            <a:avLst/>
          </a:prstGeom>
        </p:spPr>
        <p:txBody>
          <a:bodyPr spcFirstLastPara="1" wrap="square" lIns="121897" tIns="121897" rIns="121897" bIns="121897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9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47" name="Google Shape;447;p14"/>
          <p:cNvSpPr txBox="1">
            <a:spLocks noGrp="1"/>
          </p:cNvSpPr>
          <p:nvPr>
            <p:ph type="subTitle" idx="4"/>
          </p:nvPr>
        </p:nvSpPr>
        <p:spPr>
          <a:xfrm>
            <a:off x="8228800" y="4466575"/>
            <a:ext cx="2901600" cy="646400"/>
          </a:xfrm>
          <a:prstGeom prst="rect">
            <a:avLst/>
          </a:prstGeom>
        </p:spPr>
        <p:txBody>
          <a:bodyPr spcFirstLastPara="1" wrap="square" lIns="121897" tIns="121897" rIns="121897" bIns="121897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9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48" name="Google Shape;448;p14"/>
          <p:cNvSpPr txBox="1">
            <a:spLocks noGrp="1"/>
          </p:cNvSpPr>
          <p:nvPr>
            <p:ph type="title" idx="5" hasCustomPrompt="1"/>
          </p:nvPr>
        </p:nvSpPr>
        <p:spPr>
          <a:xfrm>
            <a:off x="1074919" y="2249875"/>
            <a:ext cx="749600" cy="596800"/>
          </a:xfrm>
          <a:prstGeom prst="rect">
            <a:avLst/>
          </a:prstGeom>
          <a:noFill/>
        </p:spPr>
        <p:txBody>
          <a:bodyPr spcFirstLastPara="1" wrap="square" lIns="121897" tIns="121897" rIns="121897" bIns="121897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2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449" name="Google Shape;449;p14"/>
          <p:cNvSpPr txBox="1">
            <a:spLocks noGrp="1"/>
          </p:cNvSpPr>
          <p:nvPr>
            <p:ph type="title" idx="6" hasCustomPrompt="1"/>
          </p:nvPr>
        </p:nvSpPr>
        <p:spPr>
          <a:xfrm>
            <a:off x="3147873" y="4077267"/>
            <a:ext cx="743600" cy="596800"/>
          </a:xfrm>
          <a:prstGeom prst="rect">
            <a:avLst/>
          </a:prstGeom>
          <a:noFill/>
        </p:spPr>
        <p:txBody>
          <a:bodyPr spcFirstLastPara="1" wrap="square" lIns="121897" tIns="121897" rIns="121897" bIns="121897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2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450" name="Google Shape;450;p14"/>
          <p:cNvSpPr txBox="1">
            <a:spLocks noGrp="1"/>
          </p:cNvSpPr>
          <p:nvPr>
            <p:ph type="title" idx="7" hasCustomPrompt="1"/>
          </p:nvPr>
        </p:nvSpPr>
        <p:spPr>
          <a:xfrm>
            <a:off x="5195296" y="2249875"/>
            <a:ext cx="743600" cy="596800"/>
          </a:xfrm>
          <a:prstGeom prst="rect">
            <a:avLst/>
          </a:prstGeom>
          <a:noFill/>
        </p:spPr>
        <p:txBody>
          <a:bodyPr spcFirstLastPara="1" wrap="square" lIns="121897" tIns="121897" rIns="121897" bIns="121897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2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451" name="Google Shape;451;p14"/>
          <p:cNvSpPr txBox="1">
            <a:spLocks noGrp="1"/>
          </p:cNvSpPr>
          <p:nvPr>
            <p:ph type="title" idx="8" hasCustomPrompt="1"/>
          </p:nvPr>
        </p:nvSpPr>
        <p:spPr>
          <a:xfrm>
            <a:off x="7250989" y="4077267"/>
            <a:ext cx="749600" cy="596800"/>
          </a:xfrm>
          <a:prstGeom prst="rect">
            <a:avLst/>
          </a:prstGeom>
          <a:noFill/>
        </p:spPr>
        <p:txBody>
          <a:bodyPr spcFirstLastPara="1" wrap="square" lIns="121897" tIns="121897" rIns="121897" bIns="121897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2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452" name="Google Shape;452;p14"/>
          <p:cNvSpPr txBox="1">
            <a:spLocks noGrp="1"/>
          </p:cNvSpPr>
          <p:nvPr>
            <p:ph type="subTitle" idx="9"/>
          </p:nvPr>
        </p:nvSpPr>
        <p:spPr>
          <a:xfrm>
            <a:off x="2162933" y="2249868"/>
            <a:ext cx="2896400" cy="596800"/>
          </a:xfrm>
          <a:prstGeom prst="rect">
            <a:avLst/>
          </a:prstGeom>
        </p:spPr>
        <p:txBody>
          <a:bodyPr spcFirstLastPara="1" wrap="square" lIns="121897" tIns="121897" rIns="121897" bIns="121897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Secular One"/>
              <a:buNone/>
              <a:defRPr sz="3600">
                <a:latin typeface="Secular One"/>
                <a:ea typeface="Secular One"/>
                <a:cs typeface="Secular One"/>
                <a:sym typeface="Secular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Secular One"/>
              <a:buNone/>
              <a:defRPr sz="3600">
                <a:latin typeface="Secular One"/>
                <a:ea typeface="Secular One"/>
                <a:cs typeface="Secular One"/>
                <a:sym typeface="Secular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Secular One"/>
              <a:buNone/>
              <a:defRPr sz="3600">
                <a:latin typeface="Secular One"/>
                <a:ea typeface="Secular One"/>
                <a:cs typeface="Secular One"/>
                <a:sym typeface="Secular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Secular One"/>
              <a:buNone/>
              <a:defRPr sz="3600">
                <a:latin typeface="Secular One"/>
                <a:ea typeface="Secular One"/>
                <a:cs typeface="Secular One"/>
                <a:sym typeface="Secular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Secular One"/>
              <a:buNone/>
              <a:defRPr sz="3600">
                <a:latin typeface="Secular One"/>
                <a:ea typeface="Secular One"/>
                <a:cs typeface="Secular One"/>
                <a:sym typeface="Secular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Secular One"/>
              <a:buNone/>
              <a:defRPr sz="3600">
                <a:latin typeface="Secular One"/>
                <a:ea typeface="Secular One"/>
                <a:cs typeface="Secular One"/>
                <a:sym typeface="Secular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Secular One"/>
              <a:buNone/>
              <a:defRPr sz="3600">
                <a:latin typeface="Secular One"/>
                <a:ea typeface="Secular One"/>
                <a:cs typeface="Secular One"/>
                <a:sym typeface="Secular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Secular One"/>
              <a:buNone/>
              <a:defRPr sz="3600">
                <a:latin typeface="Secular One"/>
                <a:ea typeface="Secular One"/>
                <a:cs typeface="Secular One"/>
                <a:sym typeface="Secular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Secular One"/>
              <a:buNone/>
              <a:defRPr sz="3600">
                <a:latin typeface="Secular One"/>
                <a:ea typeface="Secular One"/>
                <a:cs typeface="Secular One"/>
                <a:sym typeface="Secular On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53" name="Google Shape;453;p14"/>
          <p:cNvSpPr txBox="1">
            <a:spLocks noGrp="1"/>
          </p:cNvSpPr>
          <p:nvPr>
            <p:ph type="subTitle" idx="13"/>
          </p:nvPr>
        </p:nvSpPr>
        <p:spPr>
          <a:xfrm>
            <a:off x="6278577" y="2249868"/>
            <a:ext cx="2901600" cy="596800"/>
          </a:xfrm>
          <a:prstGeom prst="rect">
            <a:avLst/>
          </a:prstGeom>
        </p:spPr>
        <p:txBody>
          <a:bodyPr spcFirstLastPara="1" wrap="square" lIns="121897" tIns="121897" rIns="121897" bIns="121897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Secular One"/>
              <a:buNone/>
              <a:defRPr sz="3600">
                <a:latin typeface="Secular One"/>
                <a:ea typeface="Secular One"/>
                <a:cs typeface="Secular One"/>
                <a:sym typeface="Secular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Secular One"/>
              <a:buNone/>
              <a:defRPr sz="3600">
                <a:latin typeface="Secular One"/>
                <a:ea typeface="Secular One"/>
                <a:cs typeface="Secular One"/>
                <a:sym typeface="Secular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Secular One"/>
              <a:buNone/>
              <a:defRPr sz="3600">
                <a:latin typeface="Secular One"/>
                <a:ea typeface="Secular One"/>
                <a:cs typeface="Secular One"/>
                <a:sym typeface="Secular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Secular One"/>
              <a:buNone/>
              <a:defRPr sz="3600">
                <a:latin typeface="Secular One"/>
                <a:ea typeface="Secular One"/>
                <a:cs typeface="Secular One"/>
                <a:sym typeface="Secular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Secular One"/>
              <a:buNone/>
              <a:defRPr sz="3600">
                <a:latin typeface="Secular One"/>
                <a:ea typeface="Secular One"/>
                <a:cs typeface="Secular One"/>
                <a:sym typeface="Secular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Secular One"/>
              <a:buNone/>
              <a:defRPr sz="3600">
                <a:latin typeface="Secular One"/>
                <a:ea typeface="Secular One"/>
                <a:cs typeface="Secular One"/>
                <a:sym typeface="Secular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Secular One"/>
              <a:buNone/>
              <a:defRPr sz="3600">
                <a:latin typeface="Secular One"/>
                <a:ea typeface="Secular One"/>
                <a:cs typeface="Secular One"/>
                <a:sym typeface="Secular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Secular One"/>
              <a:buNone/>
              <a:defRPr sz="3600">
                <a:latin typeface="Secular One"/>
                <a:ea typeface="Secular One"/>
                <a:cs typeface="Secular One"/>
                <a:sym typeface="Secular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Secular One"/>
              <a:buNone/>
              <a:defRPr sz="3600">
                <a:latin typeface="Secular One"/>
                <a:ea typeface="Secular One"/>
                <a:cs typeface="Secular One"/>
                <a:sym typeface="Secular On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54" name="Google Shape;454;p14"/>
          <p:cNvSpPr txBox="1">
            <a:spLocks noGrp="1"/>
          </p:cNvSpPr>
          <p:nvPr>
            <p:ph type="subTitle" idx="14"/>
          </p:nvPr>
        </p:nvSpPr>
        <p:spPr>
          <a:xfrm>
            <a:off x="4107945" y="4077267"/>
            <a:ext cx="2901600" cy="596800"/>
          </a:xfrm>
          <a:prstGeom prst="rect">
            <a:avLst/>
          </a:prstGeom>
        </p:spPr>
        <p:txBody>
          <a:bodyPr spcFirstLastPara="1" wrap="square" lIns="121897" tIns="121897" rIns="121897" bIns="121897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Secular One"/>
              <a:buNone/>
              <a:defRPr sz="3600">
                <a:latin typeface="Secular One"/>
                <a:ea typeface="Secular One"/>
                <a:cs typeface="Secular One"/>
                <a:sym typeface="Secular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Secular One"/>
              <a:buNone/>
              <a:defRPr sz="3600">
                <a:latin typeface="Secular One"/>
                <a:ea typeface="Secular One"/>
                <a:cs typeface="Secular One"/>
                <a:sym typeface="Secular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Secular One"/>
              <a:buNone/>
              <a:defRPr sz="3600">
                <a:latin typeface="Secular One"/>
                <a:ea typeface="Secular One"/>
                <a:cs typeface="Secular One"/>
                <a:sym typeface="Secular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Secular One"/>
              <a:buNone/>
              <a:defRPr sz="3600">
                <a:latin typeface="Secular One"/>
                <a:ea typeface="Secular One"/>
                <a:cs typeface="Secular One"/>
                <a:sym typeface="Secular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Secular One"/>
              <a:buNone/>
              <a:defRPr sz="3600">
                <a:latin typeface="Secular One"/>
                <a:ea typeface="Secular One"/>
                <a:cs typeface="Secular One"/>
                <a:sym typeface="Secular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Secular One"/>
              <a:buNone/>
              <a:defRPr sz="3600">
                <a:latin typeface="Secular One"/>
                <a:ea typeface="Secular One"/>
                <a:cs typeface="Secular One"/>
                <a:sym typeface="Secular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Secular One"/>
              <a:buNone/>
              <a:defRPr sz="3600">
                <a:latin typeface="Secular One"/>
                <a:ea typeface="Secular One"/>
                <a:cs typeface="Secular One"/>
                <a:sym typeface="Secular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Secular One"/>
              <a:buNone/>
              <a:defRPr sz="3600">
                <a:latin typeface="Secular One"/>
                <a:ea typeface="Secular One"/>
                <a:cs typeface="Secular One"/>
                <a:sym typeface="Secular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Secular One"/>
              <a:buNone/>
              <a:defRPr sz="3600">
                <a:latin typeface="Secular One"/>
                <a:ea typeface="Secular One"/>
                <a:cs typeface="Secular One"/>
                <a:sym typeface="Secular On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55" name="Google Shape;455;p14"/>
          <p:cNvSpPr txBox="1">
            <a:spLocks noGrp="1"/>
          </p:cNvSpPr>
          <p:nvPr>
            <p:ph type="subTitle" idx="15"/>
          </p:nvPr>
        </p:nvSpPr>
        <p:spPr>
          <a:xfrm>
            <a:off x="8228800" y="4077267"/>
            <a:ext cx="2901600" cy="596800"/>
          </a:xfrm>
          <a:prstGeom prst="rect">
            <a:avLst/>
          </a:prstGeom>
        </p:spPr>
        <p:txBody>
          <a:bodyPr spcFirstLastPara="1" wrap="square" lIns="121897" tIns="121897" rIns="121897" bIns="121897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Secular One"/>
              <a:buNone/>
              <a:defRPr sz="3600">
                <a:latin typeface="Secular One"/>
                <a:ea typeface="Secular One"/>
                <a:cs typeface="Secular One"/>
                <a:sym typeface="Secular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Secular One"/>
              <a:buNone/>
              <a:defRPr sz="3600">
                <a:latin typeface="Secular One"/>
                <a:ea typeface="Secular One"/>
                <a:cs typeface="Secular One"/>
                <a:sym typeface="Secular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Secular One"/>
              <a:buNone/>
              <a:defRPr sz="3600">
                <a:latin typeface="Secular One"/>
                <a:ea typeface="Secular One"/>
                <a:cs typeface="Secular One"/>
                <a:sym typeface="Secular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Secular One"/>
              <a:buNone/>
              <a:defRPr sz="3600">
                <a:latin typeface="Secular One"/>
                <a:ea typeface="Secular One"/>
                <a:cs typeface="Secular One"/>
                <a:sym typeface="Secular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Secular One"/>
              <a:buNone/>
              <a:defRPr sz="3600">
                <a:latin typeface="Secular One"/>
                <a:ea typeface="Secular One"/>
                <a:cs typeface="Secular One"/>
                <a:sym typeface="Secular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Secular One"/>
              <a:buNone/>
              <a:defRPr sz="3600">
                <a:latin typeface="Secular One"/>
                <a:ea typeface="Secular One"/>
                <a:cs typeface="Secular One"/>
                <a:sym typeface="Secular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Secular One"/>
              <a:buNone/>
              <a:defRPr sz="3600">
                <a:latin typeface="Secular One"/>
                <a:ea typeface="Secular One"/>
                <a:cs typeface="Secular One"/>
                <a:sym typeface="Secular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Secular One"/>
              <a:buNone/>
              <a:defRPr sz="3600">
                <a:latin typeface="Secular One"/>
                <a:ea typeface="Secular One"/>
                <a:cs typeface="Secular One"/>
                <a:sym typeface="Secular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Secular One"/>
              <a:buNone/>
              <a:defRPr sz="3600">
                <a:latin typeface="Secular One"/>
                <a:ea typeface="Secular One"/>
                <a:cs typeface="Secular One"/>
                <a:sym typeface="Secular On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456" name="Google Shape;456;p14"/>
          <p:cNvGrpSpPr/>
          <p:nvPr/>
        </p:nvGrpSpPr>
        <p:grpSpPr>
          <a:xfrm>
            <a:off x="107695" y="-327570"/>
            <a:ext cx="10561227" cy="6977271"/>
            <a:chOff x="80771" y="-245678"/>
            <a:chExt cx="7920920" cy="5232953"/>
          </a:xfrm>
        </p:grpSpPr>
        <p:sp>
          <p:nvSpPr>
            <p:cNvPr id="457" name="Google Shape;457;p14"/>
            <p:cNvSpPr/>
            <p:nvPr/>
          </p:nvSpPr>
          <p:spPr>
            <a:xfrm rot="1771310">
              <a:off x="144225" y="1014963"/>
              <a:ext cx="349937" cy="349812"/>
            </a:xfrm>
            <a:custGeom>
              <a:avLst/>
              <a:gdLst/>
              <a:ahLst/>
              <a:cxnLst/>
              <a:rect l="l" t="t" r="r" b="b"/>
              <a:pathLst>
                <a:path w="36610" h="36610" extrusionOk="0">
                  <a:moveTo>
                    <a:pt x="36609" y="21428"/>
                  </a:moveTo>
                  <a:lnTo>
                    <a:pt x="36609" y="15183"/>
                  </a:lnTo>
                  <a:lnTo>
                    <a:pt x="32092" y="15183"/>
                  </a:lnTo>
                  <a:cubicBezTo>
                    <a:pt x="31732" y="13592"/>
                    <a:pt x="31102" y="12105"/>
                    <a:pt x="30257" y="10768"/>
                  </a:cubicBezTo>
                  <a:lnTo>
                    <a:pt x="33456" y="7569"/>
                  </a:lnTo>
                  <a:lnTo>
                    <a:pt x="29041" y="3154"/>
                  </a:lnTo>
                  <a:lnTo>
                    <a:pt x="25842" y="6353"/>
                  </a:lnTo>
                  <a:cubicBezTo>
                    <a:pt x="24505" y="5508"/>
                    <a:pt x="23019" y="4878"/>
                    <a:pt x="21427" y="4519"/>
                  </a:cubicBezTo>
                  <a:lnTo>
                    <a:pt x="21427" y="1"/>
                  </a:lnTo>
                  <a:lnTo>
                    <a:pt x="15183" y="1"/>
                  </a:lnTo>
                  <a:lnTo>
                    <a:pt x="15183" y="4519"/>
                  </a:lnTo>
                  <a:cubicBezTo>
                    <a:pt x="13591" y="4878"/>
                    <a:pt x="12105" y="5508"/>
                    <a:pt x="10768" y="6353"/>
                  </a:cubicBezTo>
                  <a:lnTo>
                    <a:pt x="7569" y="3154"/>
                  </a:lnTo>
                  <a:lnTo>
                    <a:pt x="3154" y="7569"/>
                  </a:lnTo>
                  <a:lnTo>
                    <a:pt x="6353" y="10768"/>
                  </a:lnTo>
                  <a:cubicBezTo>
                    <a:pt x="5508" y="12105"/>
                    <a:pt x="4878" y="13592"/>
                    <a:pt x="4519" y="15183"/>
                  </a:cubicBezTo>
                  <a:lnTo>
                    <a:pt x="1" y="15183"/>
                  </a:lnTo>
                  <a:lnTo>
                    <a:pt x="1" y="21428"/>
                  </a:lnTo>
                  <a:lnTo>
                    <a:pt x="4519" y="21428"/>
                  </a:lnTo>
                  <a:cubicBezTo>
                    <a:pt x="4878" y="23019"/>
                    <a:pt x="5508" y="24505"/>
                    <a:pt x="6353" y="25843"/>
                  </a:cubicBezTo>
                  <a:lnTo>
                    <a:pt x="3154" y="29042"/>
                  </a:lnTo>
                  <a:lnTo>
                    <a:pt x="7569" y="33457"/>
                  </a:lnTo>
                  <a:lnTo>
                    <a:pt x="10768" y="30258"/>
                  </a:lnTo>
                  <a:cubicBezTo>
                    <a:pt x="12105" y="31103"/>
                    <a:pt x="13591" y="31732"/>
                    <a:pt x="15183" y="32092"/>
                  </a:cubicBezTo>
                  <a:lnTo>
                    <a:pt x="15183" y="36610"/>
                  </a:lnTo>
                  <a:lnTo>
                    <a:pt x="21427" y="36610"/>
                  </a:lnTo>
                  <a:lnTo>
                    <a:pt x="21427" y="32092"/>
                  </a:lnTo>
                  <a:cubicBezTo>
                    <a:pt x="23019" y="31732"/>
                    <a:pt x="24505" y="31103"/>
                    <a:pt x="25842" y="30258"/>
                  </a:cubicBezTo>
                  <a:lnTo>
                    <a:pt x="29041" y="33457"/>
                  </a:lnTo>
                  <a:lnTo>
                    <a:pt x="33456" y="29042"/>
                  </a:lnTo>
                  <a:lnTo>
                    <a:pt x="30257" y="25843"/>
                  </a:lnTo>
                  <a:cubicBezTo>
                    <a:pt x="31102" y="24505"/>
                    <a:pt x="31732" y="23019"/>
                    <a:pt x="32092" y="21428"/>
                  </a:cubicBezTo>
                  <a:close/>
                  <a:moveTo>
                    <a:pt x="19650" y="25059"/>
                  </a:moveTo>
                  <a:cubicBezTo>
                    <a:pt x="14803" y="25978"/>
                    <a:pt x="10633" y="21808"/>
                    <a:pt x="11551" y="16960"/>
                  </a:cubicBezTo>
                  <a:cubicBezTo>
                    <a:pt x="12064" y="14251"/>
                    <a:pt x="14249" y="12066"/>
                    <a:pt x="16958" y="11551"/>
                  </a:cubicBezTo>
                  <a:cubicBezTo>
                    <a:pt x="21805" y="10631"/>
                    <a:pt x="25980" y="14805"/>
                    <a:pt x="25059" y="19653"/>
                  </a:cubicBezTo>
                  <a:cubicBezTo>
                    <a:pt x="24546" y="22362"/>
                    <a:pt x="22359" y="24546"/>
                    <a:pt x="19650" y="25059"/>
                  </a:cubicBezTo>
                  <a:close/>
                </a:path>
              </a:pathLst>
            </a:custGeom>
            <a:solidFill>
              <a:srgbClr val="A4ABD7">
                <a:alpha val="25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14"/>
            <p:cNvSpPr/>
            <p:nvPr/>
          </p:nvSpPr>
          <p:spPr>
            <a:xfrm rot="1771310">
              <a:off x="7588300" y="4514088"/>
              <a:ext cx="349937" cy="349812"/>
            </a:xfrm>
            <a:custGeom>
              <a:avLst/>
              <a:gdLst/>
              <a:ahLst/>
              <a:cxnLst/>
              <a:rect l="l" t="t" r="r" b="b"/>
              <a:pathLst>
                <a:path w="36610" h="36610" extrusionOk="0">
                  <a:moveTo>
                    <a:pt x="36609" y="21428"/>
                  </a:moveTo>
                  <a:lnTo>
                    <a:pt x="36609" y="15183"/>
                  </a:lnTo>
                  <a:lnTo>
                    <a:pt x="32092" y="15183"/>
                  </a:lnTo>
                  <a:cubicBezTo>
                    <a:pt x="31732" y="13592"/>
                    <a:pt x="31102" y="12105"/>
                    <a:pt x="30257" y="10768"/>
                  </a:cubicBezTo>
                  <a:lnTo>
                    <a:pt x="33456" y="7569"/>
                  </a:lnTo>
                  <a:lnTo>
                    <a:pt x="29041" y="3154"/>
                  </a:lnTo>
                  <a:lnTo>
                    <a:pt x="25842" y="6353"/>
                  </a:lnTo>
                  <a:cubicBezTo>
                    <a:pt x="24505" y="5508"/>
                    <a:pt x="23019" y="4878"/>
                    <a:pt x="21427" y="4519"/>
                  </a:cubicBezTo>
                  <a:lnTo>
                    <a:pt x="21427" y="1"/>
                  </a:lnTo>
                  <a:lnTo>
                    <a:pt x="15183" y="1"/>
                  </a:lnTo>
                  <a:lnTo>
                    <a:pt x="15183" y="4519"/>
                  </a:lnTo>
                  <a:cubicBezTo>
                    <a:pt x="13591" y="4878"/>
                    <a:pt x="12105" y="5508"/>
                    <a:pt x="10768" y="6353"/>
                  </a:cubicBezTo>
                  <a:lnTo>
                    <a:pt x="7569" y="3154"/>
                  </a:lnTo>
                  <a:lnTo>
                    <a:pt x="3154" y="7569"/>
                  </a:lnTo>
                  <a:lnTo>
                    <a:pt x="6353" y="10768"/>
                  </a:lnTo>
                  <a:cubicBezTo>
                    <a:pt x="5508" y="12105"/>
                    <a:pt x="4878" y="13592"/>
                    <a:pt x="4519" y="15183"/>
                  </a:cubicBezTo>
                  <a:lnTo>
                    <a:pt x="1" y="15183"/>
                  </a:lnTo>
                  <a:lnTo>
                    <a:pt x="1" y="21428"/>
                  </a:lnTo>
                  <a:lnTo>
                    <a:pt x="4519" y="21428"/>
                  </a:lnTo>
                  <a:cubicBezTo>
                    <a:pt x="4878" y="23019"/>
                    <a:pt x="5508" y="24505"/>
                    <a:pt x="6353" y="25843"/>
                  </a:cubicBezTo>
                  <a:lnTo>
                    <a:pt x="3154" y="29042"/>
                  </a:lnTo>
                  <a:lnTo>
                    <a:pt x="7569" y="33457"/>
                  </a:lnTo>
                  <a:lnTo>
                    <a:pt x="10768" y="30258"/>
                  </a:lnTo>
                  <a:cubicBezTo>
                    <a:pt x="12105" y="31103"/>
                    <a:pt x="13591" y="31732"/>
                    <a:pt x="15183" y="32092"/>
                  </a:cubicBezTo>
                  <a:lnTo>
                    <a:pt x="15183" y="36610"/>
                  </a:lnTo>
                  <a:lnTo>
                    <a:pt x="21427" y="36610"/>
                  </a:lnTo>
                  <a:lnTo>
                    <a:pt x="21427" y="32092"/>
                  </a:lnTo>
                  <a:cubicBezTo>
                    <a:pt x="23019" y="31732"/>
                    <a:pt x="24505" y="31103"/>
                    <a:pt x="25842" y="30258"/>
                  </a:cubicBezTo>
                  <a:lnTo>
                    <a:pt x="29041" y="33457"/>
                  </a:lnTo>
                  <a:lnTo>
                    <a:pt x="33456" y="29042"/>
                  </a:lnTo>
                  <a:lnTo>
                    <a:pt x="30257" y="25843"/>
                  </a:lnTo>
                  <a:cubicBezTo>
                    <a:pt x="31102" y="24505"/>
                    <a:pt x="31732" y="23019"/>
                    <a:pt x="32092" y="21428"/>
                  </a:cubicBezTo>
                  <a:close/>
                  <a:moveTo>
                    <a:pt x="19650" y="25059"/>
                  </a:moveTo>
                  <a:cubicBezTo>
                    <a:pt x="14803" y="25978"/>
                    <a:pt x="10633" y="21808"/>
                    <a:pt x="11551" y="16960"/>
                  </a:cubicBezTo>
                  <a:cubicBezTo>
                    <a:pt x="12064" y="14251"/>
                    <a:pt x="14249" y="12066"/>
                    <a:pt x="16958" y="11551"/>
                  </a:cubicBezTo>
                  <a:cubicBezTo>
                    <a:pt x="21805" y="10631"/>
                    <a:pt x="25980" y="14805"/>
                    <a:pt x="25059" y="19653"/>
                  </a:cubicBezTo>
                  <a:cubicBezTo>
                    <a:pt x="24546" y="22362"/>
                    <a:pt x="22359" y="24546"/>
                    <a:pt x="19650" y="25059"/>
                  </a:cubicBezTo>
                  <a:close/>
                </a:path>
              </a:pathLst>
            </a:custGeom>
            <a:solidFill>
              <a:srgbClr val="FFFFFF">
                <a:alpha val="452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459" name="Google Shape;459;p14"/>
            <p:cNvPicPr preferRelativeResize="0"/>
            <p:nvPr/>
          </p:nvPicPr>
          <p:blipFill rotWithShape="1">
            <a:blip r:embed="rId2">
              <a:alphaModFix/>
            </a:blip>
            <a:srcRect l="28959" t="12546" r="12546" b="12546"/>
            <a:stretch/>
          </p:blipFill>
          <p:spPr>
            <a:xfrm rot="10800000">
              <a:off x="4096374" y="4390727"/>
              <a:ext cx="726651" cy="59654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60" name="Google Shape;460;p14"/>
            <p:cNvSpPr/>
            <p:nvPr/>
          </p:nvSpPr>
          <p:spPr>
            <a:xfrm rot="1771310">
              <a:off x="4817425" y="-182162"/>
              <a:ext cx="349937" cy="349812"/>
            </a:xfrm>
            <a:custGeom>
              <a:avLst/>
              <a:gdLst/>
              <a:ahLst/>
              <a:cxnLst/>
              <a:rect l="l" t="t" r="r" b="b"/>
              <a:pathLst>
                <a:path w="36610" h="36610" extrusionOk="0">
                  <a:moveTo>
                    <a:pt x="36609" y="21428"/>
                  </a:moveTo>
                  <a:lnTo>
                    <a:pt x="36609" y="15183"/>
                  </a:lnTo>
                  <a:lnTo>
                    <a:pt x="32092" y="15183"/>
                  </a:lnTo>
                  <a:cubicBezTo>
                    <a:pt x="31732" y="13592"/>
                    <a:pt x="31102" y="12105"/>
                    <a:pt x="30257" y="10768"/>
                  </a:cubicBezTo>
                  <a:lnTo>
                    <a:pt x="33456" y="7569"/>
                  </a:lnTo>
                  <a:lnTo>
                    <a:pt x="29041" y="3154"/>
                  </a:lnTo>
                  <a:lnTo>
                    <a:pt x="25842" y="6353"/>
                  </a:lnTo>
                  <a:cubicBezTo>
                    <a:pt x="24505" y="5508"/>
                    <a:pt x="23019" y="4878"/>
                    <a:pt x="21427" y="4519"/>
                  </a:cubicBezTo>
                  <a:lnTo>
                    <a:pt x="21427" y="1"/>
                  </a:lnTo>
                  <a:lnTo>
                    <a:pt x="15183" y="1"/>
                  </a:lnTo>
                  <a:lnTo>
                    <a:pt x="15183" y="4519"/>
                  </a:lnTo>
                  <a:cubicBezTo>
                    <a:pt x="13591" y="4878"/>
                    <a:pt x="12105" y="5508"/>
                    <a:pt x="10768" y="6353"/>
                  </a:cubicBezTo>
                  <a:lnTo>
                    <a:pt x="7569" y="3154"/>
                  </a:lnTo>
                  <a:lnTo>
                    <a:pt x="3154" y="7569"/>
                  </a:lnTo>
                  <a:lnTo>
                    <a:pt x="6353" y="10768"/>
                  </a:lnTo>
                  <a:cubicBezTo>
                    <a:pt x="5508" y="12105"/>
                    <a:pt x="4878" y="13592"/>
                    <a:pt x="4519" y="15183"/>
                  </a:cubicBezTo>
                  <a:lnTo>
                    <a:pt x="1" y="15183"/>
                  </a:lnTo>
                  <a:lnTo>
                    <a:pt x="1" y="21428"/>
                  </a:lnTo>
                  <a:lnTo>
                    <a:pt x="4519" y="21428"/>
                  </a:lnTo>
                  <a:cubicBezTo>
                    <a:pt x="4878" y="23019"/>
                    <a:pt x="5508" y="24505"/>
                    <a:pt x="6353" y="25843"/>
                  </a:cubicBezTo>
                  <a:lnTo>
                    <a:pt x="3154" y="29042"/>
                  </a:lnTo>
                  <a:lnTo>
                    <a:pt x="7569" y="33457"/>
                  </a:lnTo>
                  <a:lnTo>
                    <a:pt x="10768" y="30258"/>
                  </a:lnTo>
                  <a:cubicBezTo>
                    <a:pt x="12105" y="31103"/>
                    <a:pt x="13591" y="31732"/>
                    <a:pt x="15183" y="32092"/>
                  </a:cubicBezTo>
                  <a:lnTo>
                    <a:pt x="15183" y="36610"/>
                  </a:lnTo>
                  <a:lnTo>
                    <a:pt x="21427" y="36610"/>
                  </a:lnTo>
                  <a:lnTo>
                    <a:pt x="21427" y="32092"/>
                  </a:lnTo>
                  <a:cubicBezTo>
                    <a:pt x="23019" y="31732"/>
                    <a:pt x="24505" y="31103"/>
                    <a:pt x="25842" y="30258"/>
                  </a:cubicBezTo>
                  <a:lnTo>
                    <a:pt x="29041" y="33457"/>
                  </a:lnTo>
                  <a:lnTo>
                    <a:pt x="33456" y="29042"/>
                  </a:lnTo>
                  <a:lnTo>
                    <a:pt x="30257" y="25843"/>
                  </a:lnTo>
                  <a:cubicBezTo>
                    <a:pt x="31102" y="24505"/>
                    <a:pt x="31732" y="23019"/>
                    <a:pt x="32092" y="21428"/>
                  </a:cubicBezTo>
                  <a:close/>
                  <a:moveTo>
                    <a:pt x="19650" y="25059"/>
                  </a:moveTo>
                  <a:cubicBezTo>
                    <a:pt x="14803" y="25978"/>
                    <a:pt x="10633" y="21808"/>
                    <a:pt x="11551" y="16960"/>
                  </a:cubicBezTo>
                  <a:cubicBezTo>
                    <a:pt x="12064" y="14251"/>
                    <a:pt x="14249" y="12066"/>
                    <a:pt x="16958" y="11551"/>
                  </a:cubicBezTo>
                  <a:cubicBezTo>
                    <a:pt x="21805" y="10631"/>
                    <a:pt x="25980" y="14805"/>
                    <a:pt x="25059" y="19653"/>
                  </a:cubicBezTo>
                  <a:cubicBezTo>
                    <a:pt x="24546" y="22362"/>
                    <a:pt x="22359" y="24546"/>
                    <a:pt x="19650" y="25059"/>
                  </a:cubicBezTo>
                  <a:close/>
                </a:path>
              </a:pathLst>
            </a:custGeom>
            <a:solidFill>
              <a:srgbClr val="A4ABD7">
                <a:alpha val="25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 spd="slow">
    <p:wip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2" name="Google Shape;462;p15"/>
          <p:cNvGrpSpPr/>
          <p:nvPr/>
        </p:nvGrpSpPr>
        <p:grpSpPr>
          <a:xfrm>
            <a:off x="-8633" y="3902989"/>
            <a:ext cx="12333600" cy="2973291"/>
            <a:chOff x="-6475" y="2927242"/>
            <a:chExt cx="9250200" cy="2229968"/>
          </a:xfrm>
        </p:grpSpPr>
        <p:grpSp>
          <p:nvGrpSpPr>
            <p:cNvPr id="463" name="Google Shape;463;p15"/>
            <p:cNvGrpSpPr/>
            <p:nvPr/>
          </p:nvGrpSpPr>
          <p:grpSpPr>
            <a:xfrm flipH="1">
              <a:off x="5831182" y="2927242"/>
              <a:ext cx="3303413" cy="1672406"/>
              <a:chOff x="-6475" y="2302000"/>
              <a:chExt cx="3303413" cy="1865900"/>
            </a:xfrm>
          </p:grpSpPr>
          <p:sp>
            <p:nvSpPr>
              <p:cNvPr id="464" name="Google Shape;464;p15"/>
              <p:cNvSpPr/>
              <p:nvPr/>
            </p:nvSpPr>
            <p:spPr>
              <a:xfrm>
                <a:off x="-6475" y="2302000"/>
                <a:ext cx="298800" cy="18657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" name="Google Shape;465;p15"/>
              <p:cNvSpPr/>
              <p:nvPr/>
            </p:nvSpPr>
            <p:spPr>
              <a:xfrm>
                <a:off x="422755" y="2999625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" name="Google Shape;466;p15"/>
              <p:cNvSpPr/>
              <p:nvPr/>
            </p:nvSpPr>
            <p:spPr>
              <a:xfrm>
                <a:off x="851986" y="2740800"/>
                <a:ext cx="298800" cy="14271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" name="Google Shape;467;p15"/>
              <p:cNvSpPr/>
              <p:nvPr/>
            </p:nvSpPr>
            <p:spPr>
              <a:xfrm>
                <a:off x="1281216" y="2999500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" name="Google Shape;468;p15"/>
              <p:cNvSpPr/>
              <p:nvPr/>
            </p:nvSpPr>
            <p:spPr>
              <a:xfrm>
                <a:off x="1710446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" name="Google Shape;469;p15"/>
              <p:cNvSpPr/>
              <p:nvPr/>
            </p:nvSpPr>
            <p:spPr>
              <a:xfrm>
                <a:off x="2139677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" name="Google Shape;470;p15"/>
              <p:cNvSpPr/>
              <p:nvPr/>
            </p:nvSpPr>
            <p:spPr>
              <a:xfrm>
                <a:off x="2568907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" name="Google Shape;471;p15"/>
              <p:cNvSpPr/>
              <p:nvPr/>
            </p:nvSpPr>
            <p:spPr>
              <a:xfrm>
                <a:off x="2998138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72" name="Google Shape;472;p15"/>
            <p:cNvGrpSpPr/>
            <p:nvPr/>
          </p:nvGrpSpPr>
          <p:grpSpPr>
            <a:xfrm>
              <a:off x="-6475" y="2927242"/>
              <a:ext cx="3303413" cy="1672406"/>
              <a:chOff x="-6475" y="2302000"/>
              <a:chExt cx="3303413" cy="1865900"/>
            </a:xfrm>
          </p:grpSpPr>
          <p:sp>
            <p:nvSpPr>
              <p:cNvPr id="473" name="Google Shape;473;p15"/>
              <p:cNvSpPr/>
              <p:nvPr/>
            </p:nvSpPr>
            <p:spPr>
              <a:xfrm>
                <a:off x="-6475" y="2302000"/>
                <a:ext cx="298800" cy="18657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" name="Google Shape;474;p15"/>
              <p:cNvSpPr/>
              <p:nvPr/>
            </p:nvSpPr>
            <p:spPr>
              <a:xfrm>
                <a:off x="422755" y="2999625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" name="Google Shape;475;p15"/>
              <p:cNvSpPr/>
              <p:nvPr/>
            </p:nvSpPr>
            <p:spPr>
              <a:xfrm>
                <a:off x="851986" y="2740800"/>
                <a:ext cx="298800" cy="14271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" name="Google Shape;476;p15"/>
              <p:cNvSpPr/>
              <p:nvPr/>
            </p:nvSpPr>
            <p:spPr>
              <a:xfrm>
                <a:off x="1281216" y="2999500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" name="Google Shape;477;p15"/>
              <p:cNvSpPr/>
              <p:nvPr/>
            </p:nvSpPr>
            <p:spPr>
              <a:xfrm>
                <a:off x="1710446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" name="Google Shape;478;p15"/>
              <p:cNvSpPr/>
              <p:nvPr/>
            </p:nvSpPr>
            <p:spPr>
              <a:xfrm>
                <a:off x="2139677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" name="Google Shape;479;p15"/>
              <p:cNvSpPr/>
              <p:nvPr/>
            </p:nvSpPr>
            <p:spPr>
              <a:xfrm>
                <a:off x="2568907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" name="Google Shape;480;p15"/>
              <p:cNvSpPr/>
              <p:nvPr/>
            </p:nvSpPr>
            <p:spPr>
              <a:xfrm>
                <a:off x="2998138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81" name="Google Shape;481;p15"/>
            <p:cNvGrpSpPr/>
            <p:nvPr/>
          </p:nvGrpSpPr>
          <p:grpSpPr>
            <a:xfrm>
              <a:off x="-6475" y="4609669"/>
              <a:ext cx="9250200" cy="547540"/>
              <a:chOff x="-6475" y="4167900"/>
              <a:chExt cx="9250200" cy="988875"/>
            </a:xfrm>
          </p:grpSpPr>
          <p:cxnSp>
            <p:nvCxnSpPr>
              <p:cNvPr id="482" name="Google Shape;482;p15"/>
              <p:cNvCxnSpPr/>
              <p:nvPr/>
            </p:nvCxnSpPr>
            <p:spPr>
              <a:xfrm>
                <a:off x="2550" y="4167900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83" name="Google Shape;483;p15"/>
              <p:cNvCxnSpPr/>
              <p:nvPr/>
            </p:nvCxnSpPr>
            <p:spPr>
              <a:xfrm>
                <a:off x="2550" y="4338618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84" name="Google Shape;484;p15"/>
              <p:cNvCxnSpPr/>
              <p:nvPr/>
            </p:nvCxnSpPr>
            <p:spPr>
              <a:xfrm>
                <a:off x="2550" y="4566243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85" name="Google Shape;485;p15"/>
              <p:cNvCxnSpPr/>
              <p:nvPr/>
            </p:nvCxnSpPr>
            <p:spPr>
              <a:xfrm>
                <a:off x="2550" y="4850774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86" name="Google Shape;486;p15"/>
              <p:cNvCxnSpPr/>
              <p:nvPr/>
            </p:nvCxnSpPr>
            <p:spPr>
              <a:xfrm rot="10800000" flipH="1">
                <a:off x="-6475" y="4167973"/>
                <a:ext cx="639600" cy="827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87" name="Google Shape;487;p15"/>
              <p:cNvCxnSpPr/>
              <p:nvPr/>
            </p:nvCxnSpPr>
            <p:spPr>
              <a:xfrm rot="10800000" flipH="1">
                <a:off x="1514439" y="4168114"/>
                <a:ext cx="545400" cy="97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88" name="Google Shape;488;p15"/>
              <p:cNvCxnSpPr/>
              <p:nvPr/>
            </p:nvCxnSpPr>
            <p:spPr>
              <a:xfrm rot="10800000" flipH="1">
                <a:off x="2941154" y="4167975"/>
                <a:ext cx="318300" cy="98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89" name="Google Shape;489;p15"/>
              <p:cNvCxnSpPr/>
              <p:nvPr/>
            </p:nvCxnSpPr>
            <p:spPr>
              <a:xfrm rot="10800000">
                <a:off x="4140768" y="4168414"/>
                <a:ext cx="0" cy="97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90" name="Google Shape;490;p15"/>
              <p:cNvCxnSpPr/>
              <p:nvPr/>
            </p:nvCxnSpPr>
            <p:spPr>
              <a:xfrm rot="10800000">
                <a:off x="8604125" y="4167973"/>
                <a:ext cx="639600" cy="827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91" name="Google Shape;491;p15"/>
              <p:cNvCxnSpPr/>
              <p:nvPr/>
            </p:nvCxnSpPr>
            <p:spPr>
              <a:xfrm rot="10800000">
                <a:off x="7177411" y="4168114"/>
                <a:ext cx="545400" cy="97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92" name="Google Shape;492;p15"/>
              <p:cNvCxnSpPr/>
              <p:nvPr/>
            </p:nvCxnSpPr>
            <p:spPr>
              <a:xfrm rot="10800000">
                <a:off x="5977796" y="4167975"/>
                <a:ext cx="318300" cy="98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93" name="Google Shape;493;p15"/>
              <p:cNvCxnSpPr/>
              <p:nvPr/>
            </p:nvCxnSpPr>
            <p:spPr>
              <a:xfrm rot="10800000">
                <a:off x="5022082" y="4168100"/>
                <a:ext cx="74400" cy="963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494" name="Google Shape;494;p15"/>
          <p:cNvSpPr txBox="1">
            <a:spLocks noGrp="1"/>
          </p:cNvSpPr>
          <p:nvPr>
            <p:ph type="title"/>
          </p:nvPr>
        </p:nvSpPr>
        <p:spPr>
          <a:xfrm>
            <a:off x="1121233" y="4235317"/>
            <a:ext cx="9606000" cy="709200"/>
          </a:xfrm>
          <a:prstGeom prst="rect">
            <a:avLst/>
          </a:prstGeom>
        </p:spPr>
        <p:txBody>
          <a:bodyPr spcFirstLastPara="1" wrap="square" lIns="121897" tIns="121897" rIns="121897" bIns="121897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95" name="Google Shape;495;p15"/>
          <p:cNvSpPr txBox="1">
            <a:spLocks noGrp="1"/>
          </p:cNvSpPr>
          <p:nvPr>
            <p:ph type="subTitle" idx="1"/>
          </p:nvPr>
        </p:nvSpPr>
        <p:spPr>
          <a:xfrm>
            <a:off x="1121233" y="1913484"/>
            <a:ext cx="9606000" cy="1971200"/>
          </a:xfrm>
          <a:prstGeom prst="rect">
            <a:avLst/>
          </a:prstGeom>
        </p:spPr>
        <p:txBody>
          <a:bodyPr spcFirstLastPara="1" wrap="square" lIns="121897" tIns="121897" rIns="121897" bIns="121897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7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496" name="Google Shape;496;p15"/>
          <p:cNvGrpSpPr/>
          <p:nvPr/>
        </p:nvGrpSpPr>
        <p:grpSpPr>
          <a:xfrm>
            <a:off x="-71138" y="-253704"/>
            <a:ext cx="12368193" cy="7149293"/>
            <a:chOff x="-53354" y="-190278"/>
            <a:chExt cx="9276145" cy="5361970"/>
          </a:xfrm>
        </p:grpSpPr>
        <p:sp>
          <p:nvSpPr>
            <p:cNvPr id="497" name="Google Shape;497;p15"/>
            <p:cNvSpPr/>
            <p:nvPr/>
          </p:nvSpPr>
          <p:spPr>
            <a:xfrm rot="1771310">
              <a:off x="10100" y="1366763"/>
              <a:ext cx="349937" cy="349812"/>
            </a:xfrm>
            <a:custGeom>
              <a:avLst/>
              <a:gdLst/>
              <a:ahLst/>
              <a:cxnLst/>
              <a:rect l="l" t="t" r="r" b="b"/>
              <a:pathLst>
                <a:path w="36610" h="36610" extrusionOk="0">
                  <a:moveTo>
                    <a:pt x="36609" y="21428"/>
                  </a:moveTo>
                  <a:lnTo>
                    <a:pt x="36609" y="15183"/>
                  </a:lnTo>
                  <a:lnTo>
                    <a:pt x="32092" y="15183"/>
                  </a:lnTo>
                  <a:cubicBezTo>
                    <a:pt x="31732" y="13592"/>
                    <a:pt x="31102" y="12105"/>
                    <a:pt x="30257" y="10768"/>
                  </a:cubicBezTo>
                  <a:lnTo>
                    <a:pt x="33456" y="7569"/>
                  </a:lnTo>
                  <a:lnTo>
                    <a:pt x="29041" y="3154"/>
                  </a:lnTo>
                  <a:lnTo>
                    <a:pt x="25842" y="6353"/>
                  </a:lnTo>
                  <a:cubicBezTo>
                    <a:pt x="24505" y="5508"/>
                    <a:pt x="23019" y="4878"/>
                    <a:pt x="21427" y="4519"/>
                  </a:cubicBezTo>
                  <a:lnTo>
                    <a:pt x="21427" y="1"/>
                  </a:lnTo>
                  <a:lnTo>
                    <a:pt x="15183" y="1"/>
                  </a:lnTo>
                  <a:lnTo>
                    <a:pt x="15183" y="4519"/>
                  </a:lnTo>
                  <a:cubicBezTo>
                    <a:pt x="13591" y="4878"/>
                    <a:pt x="12105" y="5508"/>
                    <a:pt x="10768" y="6353"/>
                  </a:cubicBezTo>
                  <a:lnTo>
                    <a:pt x="7569" y="3154"/>
                  </a:lnTo>
                  <a:lnTo>
                    <a:pt x="3154" y="7569"/>
                  </a:lnTo>
                  <a:lnTo>
                    <a:pt x="6353" y="10768"/>
                  </a:lnTo>
                  <a:cubicBezTo>
                    <a:pt x="5508" y="12105"/>
                    <a:pt x="4878" y="13592"/>
                    <a:pt x="4519" y="15183"/>
                  </a:cubicBezTo>
                  <a:lnTo>
                    <a:pt x="1" y="15183"/>
                  </a:lnTo>
                  <a:lnTo>
                    <a:pt x="1" y="21428"/>
                  </a:lnTo>
                  <a:lnTo>
                    <a:pt x="4519" y="21428"/>
                  </a:lnTo>
                  <a:cubicBezTo>
                    <a:pt x="4878" y="23019"/>
                    <a:pt x="5508" y="24505"/>
                    <a:pt x="6353" y="25843"/>
                  </a:cubicBezTo>
                  <a:lnTo>
                    <a:pt x="3154" y="29042"/>
                  </a:lnTo>
                  <a:lnTo>
                    <a:pt x="7569" y="33457"/>
                  </a:lnTo>
                  <a:lnTo>
                    <a:pt x="10768" y="30258"/>
                  </a:lnTo>
                  <a:cubicBezTo>
                    <a:pt x="12105" y="31103"/>
                    <a:pt x="13591" y="31732"/>
                    <a:pt x="15183" y="32092"/>
                  </a:cubicBezTo>
                  <a:lnTo>
                    <a:pt x="15183" y="36610"/>
                  </a:lnTo>
                  <a:lnTo>
                    <a:pt x="21427" y="36610"/>
                  </a:lnTo>
                  <a:lnTo>
                    <a:pt x="21427" y="32092"/>
                  </a:lnTo>
                  <a:cubicBezTo>
                    <a:pt x="23019" y="31732"/>
                    <a:pt x="24505" y="31103"/>
                    <a:pt x="25842" y="30258"/>
                  </a:cubicBezTo>
                  <a:lnTo>
                    <a:pt x="29041" y="33457"/>
                  </a:lnTo>
                  <a:lnTo>
                    <a:pt x="33456" y="29042"/>
                  </a:lnTo>
                  <a:lnTo>
                    <a:pt x="30257" y="25843"/>
                  </a:lnTo>
                  <a:cubicBezTo>
                    <a:pt x="31102" y="24505"/>
                    <a:pt x="31732" y="23019"/>
                    <a:pt x="32092" y="21428"/>
                  </a:cubicBezTo>
                  <a:close/>
                  <a:moveTo>
                    <a:pt x="19650" y="25059"/>
                  </a:moveTo>
                  <a:cubicBezTo>
                    <a:pt x="14803" y="25978"/>
                    <a:pt x="10633" y="21808"/>
                    <a:pt x="11551" y="16960"/>
                  </a:cubicBezTo>
                  <a:cubicBezTo>
                    <a:pt x="12064" y="14251"/>
                    <a:pt x="14249" y="12066"/>
                    <a:pt x="16958" y="11551"/>
                  </a:cubicBezTo>
                  <a:cubicBezTo>
                    <a:pt x="21805" y="10631"/>
                    <a:pt x="25980" y="14805"/>
                    <a:pt x="25059" y="19653"/>
                  </a:cubicBezTo>
                  <a:cubicBezTo>
                    <a:pt x="24546" y="22362"/>
                    <a:pt x="22359" y="24546"/>
                    <a:pt x="19650" y="25059"/>
                  </a:cubicBezTo>
                  <a:close/>
                </a:path>
              </a:pathLst>
            </a:custGeom>
            <a:solidFill>
              <a:srgbClr val="A4ABD7">
                <a:alpha val="25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15"/>
            <p:cNvSpPr/>
            <p:nvPr/>
          </p:nvSpPr>
          <p:spPr>
            <a:xfrm rot="1771310">
              <a:off x="8809400" y="2276463"/>
              <a:ext cx="349937" cy="349812"/>
            </a:xfrm>
            <a:custGeom>
              <a:avLst/>
              <a:gdLst/>
              <a:ahLst/>
              <a:cxnLst/>
              <a:rect l="l" t="t" r="r" b="b"/>
              <a:pathLst>
                <a:path w="36610" h="36610" extrusionOk="0">
                  <a:moveTo>
                    <a:pt x="36609" y="21428"/>
                  </a:moveTo>
                  <a:lnTo>
                    <a:pt x="36609" y="15183"/>
                  </a:lnTo>
                  <a:lnTo>
                    <a:pt x="32092" y="15183"/>
                  </a:lnTo>
                  <a:cubicBezTo>
                    <a:pt x="31732" y="13592"/>
                    <a:pt x="31102" y="12105"/>
                    <a:pt x="30257" y="10768"/>
                  </a:cubicBezTo>
                  <a:lnTo>
                    <a:pt x="33456" y="7569"/>
                  </a:lnTo>
                  <a:lnTo>
                    <a:pt x="29041" y="3154"/>
                  </a:lnTo>
                  <a:lnTo>
                    <a:pt x="25842" y="6353"/>
                  </a:lnTo>
                  <a:cubicBezTo>
                    <a:pt x="24505" y="5508"/>
                    <a:pt x="23019" y="4878"/>
                    <a:pt x="21427" y="4519"/>
                  </a:cubicBezTo>
                  <a:lnTo>
                    <a:pt x="21427" y="1"/>
                  </a:lnTo>
                  <a:lnTo>
                    <a:pt x="15183" y="1"/>
                  </a:lnTo>
                  <a:lnTo>
                    <a:pt x="15183" y="4519"/>
                  </a:lnTo>
                  <a:cubicBezTo>
                    <a:pt x="13591" y="4878"/>
                    <a:pt x="12105" y="5508"/>
                    <a:pt x="10768" y="6353"/>
                  </a:cubicBezTo>
                  <a:lnTo>
                    <a:pt x="7569" y="3154"/>
                  </a:lnTo>
                  <a:lnTo>
                    <a:pt x="3154" y="7569"/>
                  </a:lnTo>
                  <a:lnTo>
                    <a:pt x="6353" y="10768"/>
                  </a:lnTo>
                  <a:cubicBezTo>
                    <a:pt x="5508" y="12105"/>
                    <a:pt x="4878" y="13592"/>
                    <a:pt x="4519" y="15183"/>
                  </a:cubicBezTo>
                  <a:lnTo>
                    <a:pt x="1" y="15183"/>
                  </a:lnTo>
                  <a:lnTo>
                    <a:pt x="1" y="21428"/>
                  </a:lnTo>
                  <a:lnTo>
                    <a:pt x="4519" y="21428"/>
                  </a:lnTo>
                  <a:cubicBezTo>
                    <a:pt x="4878" y="23019"/>
                    <a:pt x="5508" y="24505"/>
                    <a:pt x="6353" y="25843"/>
                  </a:cubicBezTo>
                  <a:lnTo>
                    <a:pt x="3154" y="29042"/>
                  </a:lnTo>
                  <a:lnTo>
                    <a:pt x="7569" y="33457"/>
                  </a:lnTo>
                  <a:lnTo>
                    <a:pt x="10768" y="30258"/>
                  </a:lnTo>
                  <a:cubicBezTo>
                    <a:pt x="12105" y="31103"/>
                    <a:pt x="13591" y="31732"/>
                    <a:pt x="15183" y="32092"/>
                  </a:cubicBezTo>
                  <a:lnTo>
                    <a:pt x="15183" y="36610"/>
                  </a:lnTo>
                  <a:lnTo>
                    <a:pt x="21427" y="36610"/>
                  </a:lnTo>
                  <a:lnTo>
                    <a:pt x="21427" y="32092"/>
                  </a:lnTo>
                  <a:cubicBezTo>
                    <a:pt x="23019" y="31732"/>
                    <a:pt x="24505" y="31103"/>
                    <a:pt x="25842" y="30258"/>
                  </a:cubicBezTo>
                  <a:lnTo>
                    <a:pt x="29041" y="33457"/>
                  </a:lnTo>
                  <a:lnTo>
                    <a:pt x="33456" y="29042"/>
                  </a:lnTo>
                  <a:lnTo>
                    <a:pt x="30257" y="25843"/>
                  </a:lnTo>
                  <a:cubicBezTo>
                    <a:pt x="31102" y="24505"/>
                    <a:pt x="31732" y="23019"/>
                    <a:pt x="32092" y="21428"/>
                  </a:cubicBezTo>
                  <a:close/>
                  <a:moveTo>
                    <a:pt x="19650" y="25059"/>
                  </a:moveTo>
                  <a:cubicBezTo>
                    <a:pt x="14803" y="25978"/>
                    <a:pt x="10633" y="21808"/>
                    <a:pt x="11551" y="16960"/>
                  </a:cubicBezTo>
                  <a:cubicBezTo>
                    <a:pt x="12064" y="14251"/>
                    <a:pt x="14249" y="12066"/>
                    <a:pt x="16958" y="11551"/>
                  </a:cubicBezTo>
                  <a:cubicBezTo>
                    <a:pt x="21805" y="10631"/>
                    <a:pt x="25980" y="14805"/>
                    <a:pt x="25059" y="19653"/>
                  </a:cubicBezTo>
                  <a:cubicBezTo>
                    <a:pt x="24546" y="22362"/>
                    <a:pt x="22359" y="24546"/>
                    <a:pt x="19650" y="25059"/>
                  </a:cubicBezTo>
                  <a:close/>
                </a:path>
              </a:pathLst>
            </a:custGeom>
            <a:solidFill>
              <a:srgbClr val="FFFFFF">
                <a:alpha val="452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15"/>
            <p:cNvSpPr/>
            <p:nvPr/>
          </p:nvSpPr>
          <p:spPr>
            <a:xfrm rot="1771310">
              <a:off x="7064750" y="-126762"/>
              <a:ext cx="349937" cy="349812"/>
            </a:xfrm>
            <a:custGeom>
              <a:avLst/>
              <a:gdLst/>
              <a:ahLst/>
              <a:cxnLst/>
              <a:rect l="l" t="t" r="r" b="b"/>
              <a:pathLst>
                <a:path w="36610" h="36610" extrusionOk="0">
                  <a:moveTo>
                    <a:pt x="36609" y="21428"/>
                  </a:moveTo>
                  <a:lnTo>
                    <a:pt x="36609" y="15183"/>
                  </a:lnTo>
                  <a:lnTo>
                    <a:pt x="32092" y="15183"/>
                  </a:lnTo>
                  <a:cubicBezTo>
                    <a:pt x="31732" y="13592"/>
                    <a:pt x="31102" y="12105"/>
                    <a:pt x="30257" y="10768"/>
                  </a:cubicBezTo>
                  <a:lnTo>
                    <a:pt x="33456" y="7569"/>
                  </a:lnTo>
                  <a:lnTo>
                    <a:pt x="29041" y="3154"/>
                  </a:lnTo>
                  <a:lnTo>
                    <a:pt x="25842" y="6353"/>
                  </a:lnTo>
                  <a:cubicBezTo>
                    <a:pt x="24505" y="5508"/>
                    <a:pt x="23019" y="4878"/>
                    <a:pt x="21427" y="4519"/>
                  </a:cubicBezTo>
                  <a:lnTo>
                    <a:pt x="21427" y="1"/>
                  </a:lnTo>
                  <a:lnTo>
                    <a:pt x="15183" y="1"/>
                  </a:lnTo>
                  <a:lnTo>
                    <a:pt x="15183" y="4519"/>
                  </a:lnTo>
                  <a:cubicBezTo>
                    <a:pt x="13591" y="4878"/>
                    <a:pt x="12105" y="5508"/>
                    <a:pt x="10768" y="6353"/>
                  </a:cubicBezTo>
                  <a:lnTo>
                    <a:pt x="7569" y="3154"/>
                  </a:lnTo>
                  <a:lnTo>
                    <a:pt x="3154" y="7569"/>
                  </a:lnTo>
                  <a:lnTo>
                    <a:pt x="6353" y="10768"/>
                  </a:lnTo>
                  <a:cubicBezTo>
                    <a:pt x="5508" y="12105"/>
                    <a:pt x="4878" y="13592"/>
                    <a:pt x="4519" y="15183"/>
                  </a:cubicBezTo>
                  <a:lnTo>
                    <a:pt x="1" y="15183"/>
                  </a:lnTo>
                  <a:lnTo>
                    <a:pt x="1" y="21428"/>
                  </a:lnTo>
                  <a:lnTo>
                    <a:pt x="4519" y="21428"/>
                  </a:lnTo>
                  <a:cubicBezTo>
                    <a:pt x="4878" y="23019"/>
                    <a:pt x="5508" y="24505"/>
                    <a:pt x="6353" y="25843"/>
                  </a:cubicBezTo>
                  <a:lnTo>
                    <a:pt x="3154" y="29042"/>
                  </a:lnTo>
                  <a:lnTo>
                    <a:pt x="7569" y="33457"/>
                  </a:lnTo>
                  <a:lnTo>
                    <a:pt x="10768" y="30258"/>
                  </a:lnTo>
                  <a:cubicBezTo>
                    <a:pt x="12105" y="31103"/>
                    <a:pt x="13591" y="31732"/>
                    <a:pt x="15183" y="32092"/>
                  </a:cubicBezTo>
                  <a:lnTo>
                    <a:pt x="15183" y="36610"/>
                  </a:lnTo>
                  <a:lnTo>
                    <a:pt x="21427" y="36610"/>
                  </a:lnTo>
                  <a:lnTo>
                    <a:pt x="21427" y="32092"/>
                  </a:lnTo>
                  <a:cubicBezTo>
                    <a:pt x="23019" y="31732"/>
                    <a:pt x="24505" y="31103"/>
                    <a:pt x="25842" y="30258"/>
                  </a:cubicBezTo>
                  <a:lnTo>
                    <a:pt x="29041" y="33457"/>
                  </a:lnTo>
                  <a:lnTo>
                    <a:pt x="33456" y="29042"/>
                  </a:lnTo>
                  <a:lnTo>
                    <a:pt x="30257" y="25843"/>
                  </a:lnTo>
                  <a:cubicBezTo>
                    <a:pt x="31102" y="24505"/>
                    <a:pt x="31732" y="23019"/>
                    <a:pt x="32092" y="21428"/>
                  </a:cubicBezTo>
                  <a:close/>
                  <a:moveTo>
                    <a:pt x="19650" y="25059"/>
                  </a:moveTo>
                  <a:cubicBezTo>
                    <a:pt x="14803" y="25978"/>
                    <a:pt x="10633" y="21808"/>
                    <a:pt x="11551" y="16960"/>
                  </a:cubicBezTo>
                  <a:cubicBezTo>
                    <a:pt x="12064" y="14251"/>
                    <a:pt x="14249" y="12066"/>
                    <a:pt x="16958" y="11551"/>
                  </a:cubicBezTo>
                  <a:cubicBezTo>
                    <a:pt x="21805" y="10631"/>
                    <a:pt x="25980" y="14805"/>
                    <a:pt x="25059" y="19653"/>
                  </a:cubicBezTo>
                  <a:cubicBezTo>
                    <a:pt x="24546" y="22362"/>
                    <a:pt x="22359" y="24546"/>
                    <a:pt x="19650" y="25059"/>
                  </a:cubicBezTo>
                  <a:close/>
                </a:path>
              </a:pathLst>
            </a:custGeom>
            <a:solidFill>
              <a:srgbClr val="A4ABD7">
                <a:alpha val="25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15"/>
            <p:cNvSpPr/>
            <p:nvPr/>
          </p:nvSpPr>
          <p:spPr>
            <a:xfrm rot="1771310">
              <a:off x="776675" y="4758363"/>
              <a:ext cx="349937" cy="349812"/>
            </a:xfrm>
            <a:custGeom>
              <a:avLst/>
              <a:gdLst/>
              <a:ahLst/>
              <a:cxnLst/>
              <a:rect l="l" t="t" r="r" b="b"/>
              <a:pathLst>
                <a:path w="36610" h="36610" extrusionOk="0">
                  <a:moveTo>
                    <a:pt x="36609" y="21428"/>
                  </a:moveTo>
                  <a:lnTo>
                    <a:pt x="36609" y="15183"/>
                  </a:lnTo>
                  <a:lnTo>
                    <a:pt x="32092" y="15183"/>
                  </a:lnTo>
                  <a:cubicBezTo>
                    <a:pt x="31732" y="13592"/>
                    <a:pt x="31102" y="12105"/>
                    <a:pt x="30257" y="10768"/>
                  </a:cubicBezTo>
                  <a:lnTo>
                    <a:pt x="33456" y="7569"/>
                  </a:lnTo>
                  <a:lnTo>
                    <a:pt x="29041" y="3154"/>
                  </a:lnTo>
                  <a:lnTo>
                    <a:pt x="25842" y="6353"/>
                  </a:lnTo>
                  <a:cubicBezTo>
                    <a:pt x="24505" y="5508"/>
                    <a:pt x="23019" y="4878"/>
                    <a:pt x="21427" y="4519"/>
                  </a:cubicBezTo>
                  <a:lnTo>
                    <a:pt x="21427" y="1"/>
                  </a:lnTo>
                  <a:lnTo>
                    <a:pt x="15183" y="1"/>
                  </a:lnTo>
                  <a:lnTo>
                    <a:pt x="15183" y="4519"/>
                  </a:lnTo>
                  <a:cubicBezTo>
                    <a:pt x="13591" y="4878"/>
                    <a:pt x="12105" y="5508"/>
                    <a:pt x="10768" y="6353"/>
                  </a:cubicBezTo>
                  <a:lnTo>
                    <a:pt x="7569" y="3154"/>
                  </a:lnTo>
                  <a:lnTo>
                    <a:pt x="3154" y="7569"/>
                  </a:lnTo>
                  <a:lnTo>
                    <a:pt x="6353" y="10768"/>
                  </a:lnTo>
                  <a:cubicBezTo>
                    <a:pt x="5508" y="12105"/>
                    <a:pt x="4878" y="13592"/>
                    <a:pt x="4519" y="15183"/>
                  </a:cubicBezTo>
                  <a:lnTo>
                    <a:pt x="1" y="15183"/>
                  </a:lnTo>
                  <a:lnTo>
                    <a:pt x="1" y="21428"/>
                  </a:lnTo>
                  <a:lnTo>
                    <a:pt x="4519" y="21428"/>
                  </a:lnTo>
                  <a:cubicBezTo>
                    <a:pt x="4878" y="23019"/>
                    <a:pt x="5508" y="24505"/>
                    <a:pt x="6353" y="25843"/>
                  </a:cubicBezTo>
                  <a:lnTo>
                    <a:pt x="3154" y="29042"/>
                  </a:lnTo>
                  <a:lnTo>
                    <a:pt x="7569" y="33457"/>
                  </a:lnTo>
                  <a:lnTo>
                    <a:pt x="10768" y="30258"/>
                  </a:lnTo>
                  <a:cubicBezTo>
                    <a:pt x="12105" y="31103"/>
                    <a:pt x="13591" y="31732"/>
                    <a:pt x="15183" y="32092"/>
                  </a:cubicBezTo>
                  <a:lnTo>
                    <a:pt x="15183" y="36610"/>
                  </a:lnTo>
                  <a:lnTo>
                    <a:pt x="21427" y="36610"/>
                  </a:lnTo>
                  <a:lnTo>
                    <a:pt x="21427" y="32092"/>
                  </a:lnTo>
                  <a:cubicBezTo>
                    <a:pt x="23019" y="31732"/>
                    <a:pt x="24505" y="31103"/>
                    <a:pt x="25842" y="30258"/>
                  </a:cubicBezTo>
                  <a:lnTo>
                    <a:pt x="29041" y="33457"/>
                  </a:lnTo>
                  <a:lnTo>
                    <a:pt x="33456" y="29042"/>
                  </a:lnTo>
                  <a:lnTo>
                    <a:pt x="30257" y="25843"/>
                  </a:lnTo>
                  <a:cubicBezTo>
                    <a:pt x="31102" y="24505"/>
                    <a:pt x="31732" y="23019"/>
                    <a:pt x="32092" y="21428"/>
                  </a:cubicBezTo>
                  <a:close/>
                  <a:moveTo>
                    <a:pt x="19650" y="25059"/>
                  </a:moveTo>
                  <a:cubicBezTo>
                    <a:pt x="14803" y="25978"/>
                    <a:pt x="10633" y="21808"/>
                    <a:pt x="11551" y="16960"/>
                  </a:cubicBezTo>
                  <a:cubicBezTo>
                    <a:pt x="12064" y="14251"/>
                    <a:pt x="14249" y="12066"/>
                    <a:pt x="16958" y="11551"/>
                  </a:cubicBezTo>
                  <a:cubicBezTo>
                    <a:pt x="21805" y="10631"/>
                    <a:pt x="25980" y="14805"/>
                    <a:pt x="25059" y="19653"/>
                  </a:cubicBezTo>
                  <a:cubicBezTo>
                    <a:pt x="24546" y="22362"/>
                    <a:pt x="22359" y="24546"/>
                    <a:pt x="19650" y="25059"/>
                  </a:cubicBezTo>
                  <a:close/>
                </a:path>
              </a:pathLst>
            </a:custGeom>
            <a:solidFill>
              <a:srgbClr val="FFFFFF">
                <a:alpha val="452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 spd="slow">
    <p:wip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2" name="Google Shape;502;p16"/>
          <p:cNvGrpSpPr/>
          <p:nvPr/>
        </p:nvGrpSpPr>
        <p:grpSpPr>
          <a:xfrm>
            <a:off x="-8633" y="3902989"/>
            <a:ext cx="12333600" cy="2973291"/>
            <a:chOff x="-6475" y="2927242"/>
            <a:chExt cx="9250200" cy="2229968"/>
          </a:xfrm>
        </p:grpSpPr>
        <p:grpSp>
          <p:nvGrpSpPr>
            <p:cNvPr id="503" name="Google Shape;503;p16"/>
            <p:cNvGrpSpPr/>
            <p:nvPr/>
          </p:nvGrpSpPr>
          <p:grpSpPr>
            <a:xfrm>
              <a:off x="-6475" y="2927242"/>
              <a:ext cx="3303413" cy="1672406"/>
              <a:chOff x="-6475" y="2302000"/>
              <a:chExt cx="3303413" cy="1865900"/>
            </a:xfrm>
          </p:grpSpPr>
          <p:sp>
            <p:nvSpPr>
              <p:cNvPr id="504" name="Google Shape;504;p16"/>
              <p:cNvSpPr/>
              <p:nvPr/>
            </p:nvSpPr>
            <p:spPr>
              <a:xfrm>
                <a:off x="-6475" y="2302000"/>
                <a:ext cx="298800" cy="18657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" name="Google Shape;505;p16"/>
              <p:cNvSpPr/>
              <p:nvPr/>
            </p:nvSpPr>
            <p:spPr>
              <a:xfrm>
                <a:off x="422755" y="2999625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" name="Google Shape;506;p16"/>
              <p:cNvSpPr/>
              <p:nvPr/>
            </p:nvSpPr>
            <p:spPr>
              <a:xfrm>
                <a:off x="851986" y="2740800"/>
                <a:ext cx="298800" cy="14271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" name="Google Shape;507;p16"/>
              <p:cNvSpPr/>
              <p:nvPr/>
            </p:nvSpPr>
            <p:spPr>
              <a:xfrm>
                <a:off x="1281216" y="2999500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" name="Google Shape;508;p16"/>
              <p:cNvSpPr/>
              <p:nvPr/>
            </p:nvSpPr>
            <p:spPr>
              <a:xfrm>
                <a:off x="1710446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" name="Google Shape;509;p16"/>
              <p:cNvSpPr/>
              <p:nvPr/>
            </p:nvSpPr>
            <p:spPr>
              <a:xfrm>
                <a:off x="2139677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" name="Google Shape;510;p16"/>
              <p:cNvSpPr/>
              <p:nvPr/>
            </p:nvSpPr>
            <p:spPr>
              <a:xfrm>
                <a:off x="2568907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" name="Google Shape;511;p16"/>
              <p:cNvSpPr/>
              <p:nvPr/>
            </p:nvSpPr>
            <p:spPr>
              <a:xfrm>
                <a:off x="2998138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12" name="Google Shape;512;p16"/>
            <p:cNvGrpSpPr/>
            <p:nvPr/>
          </p:nvGrpSpPr>
          <p:grpSpPr>
            <a:xfrm>
              <a:off x="-6475" y="4609669"/>
              <a:ext cx="9250200" cy="547540"/>
              <a:chOff x="-6475" y="4167900"/>
              <a:chExt cx="9250200" cy="988875"/>
            </a:xfrm>
          </p:grpSpPr>
          <p:cxnSp>
            <p:nvCxnSpPr>
              <p:cNvPr id="513" name="Google Shape;513;p16"/>
              <p:cNvCxnSpPr/>
              <p:nvPr/>
            </p:nvCxnSpPr>
            <p:spPr>
              <a:xfrm>
                <a:off x="2550" y="4167900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14" name="Google Shape;514;p16"/>
              <p:cNvCxnSpPr/>
              <p:nvPr/>
            </p:nvCxnSpPr>
            <p:spPr>
              <a:xfrm>
                <a:off x="2550" y="4338618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15" name="Google Shape;515;p16"/>
              <p:cNvCxnSpPr/>
              <p:nvPr/>
            </p:nvCxnSpPr>
            <p:spPr>
              <a:xfrm>
                <a:off x="2550" y="4566243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16" name="Google Shape;516;p16"/>
              <p:cNvCxnSpPr/>
              <p:nvPr/>
            </p:nvCxnSpPr>
            <p:spPr>
              <a:xfrm>
                <a:off x="2550" y="4850774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17" name="Google Shape;517;p16"/>
              <p:cNvCxnSpPr/>
              <p:nvPr/>
            </p:nvCxnSpPr>
            <p:spPr>
              <a:xfrm rot="10800000" flipH="1">
                <a:off x="-6475" y="4167973"/>
                <a:ext cx="639600" cy="827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18" name="Google Shape;518;p16"/>
              <p:cNvCxnSpPr/>
              <p:nvPr/>
            </p:nvCxnSpPr>
            <p:spPr>
              <a:xfrm rot="10800000" flipH="1">
                <a:off x="1514439" y="4168114"/>
                <a:ext cx="545400" cy="97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19" name="Google Shape;519;p16"/>
              <p:cNvCxnSpPr/>
              <p:nvPr/>
            </p:nvCxnSpPr>
            <p:spPr>
              <a:xfrm rot="10800000" flipH="1">
                <a:off x="2941154" y="4167975"/>
                <a:ext cx="318300" cy="98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20" name="Google Shape;520;p16"/>
              <p:cNvCxnSpPr/>
              <p:nvPr/>
            </p:nvCxnSpPr>
            <p:spPr>
              <a:xfrm rot="10800000">
                <a:off x="4140768" y="4168414"/>
                <a:ext cx="0" cy="97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21" name="Google Shape;521;p16"/>
              <p:cNvCxnSpPr/>
              <p:nvPr/>
            </p:nvCxnSpPr>
            <p:spPr>
              <a:xfrm rot="10800000">
                <a:off x="8604125" y="4167973"/>
                <a:ext cx="639600" cy="827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22" name="Google Shape;522;p16"/>
              <p:cNvCxnSpPr/>
              <p:nvPr/>
            </p:nvCxnSpPr>
            <p:spPr>
              <a:xfrm rot="10800000">
                <a:off x="7177411" y="4168114"/>
                <a:ext cx="545400" cy="97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23" name="Google Shape;523;p16"/>
              <p:cNvCxnSpPr/>
              <p:nvPr/>
            </p:nvCxnSpPr>
            <p:spPr>
              <a:xfrm rot="10800000">
                <a:off x="5977796" y="4167975"/>
                <a:ext cx="318300" cy="98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24" name="Google Shape;524;p16"/>
              <p:cNvCxnSpPr/>
              <p:nvPr/>
            </p:nvCxnSpPr>
            <p:spPr>
              <a:xfrm rot="10800000">
                <a:off x="5022082" y="4168100"/>
                <a:ext cx="74400" cy="963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525" name="Google Shape;525;p16"/>
          <p:cNvSpPr txBox="1">
            <a:spLocks noGrp="1"/>
          </p:cNvSpPr>
          <p:nvPr>
            <p:ph type="title"/>
          </p:nvPr>
        </p:nvSpPr>
        <p:spPr>
          <a:xfrm>
            <a:off x="950967" y="1391803"/>
            <a:ext cx="4638400" cy="2431200"/>
          </a:xfrm>
          <a:prstGeom prst="rect">
            <a:avLst/>
          </a:prstGeom>
        </p:spPr>
        <p:txBody>
          <a:bodyPr spcFirstLastPara="1" wrap="square" lIns="121897" tIns="121897" rIns="121897" bIns="121897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26" name="Google Shape;526;p16"/>
          <p:cNvSpPr txBox="1">
            <a:spLocks noGrp="1"/>
          </p:cNvSpPr>
          <p:nvPr>
            <p:ph type="subTitle" idx="1"/>
          </p:nvPr>
        </p:nvSpPr>
        <p:spPr>
          <a:xfrm>
            <a:off x="950967" y="3786197"/>
            <a:ext cx="4638400" cy="1070400"/>
          </a:xfrm>
          <a:prstGeom prst="rect">
            <a:avLst/>
          </a:prstGeom>
        </p:spPr>
        <p:txBody>
          <a:bodyPr spcFirstLastPara="1" wrap="square" lIns="121897" tIns="121897" rIns="121897" bIns="121897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527" name="Google Shape;527;p16"/>
          <p:cNvGrpSpPr/>
          <p:nvPr/>
        </p:nvGrpSpPr>
        <p:grpSpPr>
          <a:xfrm>
            <a:off x="194028" y="148230"/>
            <a:ext cx="11820293" cy="4627493"/>
            <a:chOff x="145521" y="111172"/>
            <a:chExt cx="8865220" cy="3470620"/>
          </a:xfrm>
        </p:grpSpPr>
        <p:sp>
          <p:nvSpPr>
            <p:cNvPr id="528" name="Google Shape;528;p16"/>
            <p:cNvSpPr/>
            <p:nvPr/>
          </p:nvSpPr>
          <p:spPr>
            <a:xfrm rot="1771310">
              <a:off x="8597350" y="1709138"/>
              <a:ext cx="349937" cy="349812"/>
            </a:xfrm>
            <a:custGeom>
              <a:avLst/>
              <a:gdLst/>
              <a:ahLst/>
              <a:cxnLst/>
              <a:rect l="l" t="t" r="r" b="b"/>
              <a:pathLst>
                <a:path w="36610" h="36610" extrusionOk="0">
                  <a:moveTo>
                    <a:pt x="36609" y="21428"/>
                  </a:moveTo>
                  <a:lnTo>
                    <a:pt x="36609" y="15183"/>
                  </a:lnTo>
                  <a:lnTo>
                    <a:pt x="32092" y="15183"/>
                  </a:lnTo>
                  <a:cubicBezTo>
                    <a:pt x="31732" y="13592"/>
                    <a:pt x="31102" y="12105"/>
                    <a:pt x="30257" y="10768"/>
                  </a:cubicBezTo>
                  <a:lnTo>
                    <a:pt x="33456" y="7569"/>
                  </a:lnTo>
                  <a:lnTo>
                    <a:pt x="29041" y="3154"/>
                  </a:lnTo>
                  <a:lnTo>
                    <a:pt x="25842" y="6353"/>
                  </a:lnTo>
                  <a:cubicBezTo>
                    <a:pt x="24505" y="5508"/>
                    <a:pt x="23019" y="4878"/>
                    <a:pt x="21427" y="4519"/>
                  </a:cubicBezTo>
                  <a:lnTo>
                    <a:pt x="21427" y="1"/>
                  </a:lnTo>
                  <a:lnTo>
                    <a:pt x="15183" y="1"/>
                  </a:lnTo>
                  <a:lnTo>
                    <a:pt x="15183" y="4519"/>
                  </a:lnTo>
                  <a:cubicBezTo>
                    <a:pt x="13591" y="4878"/>
                    <a:pt x="12105" y="5508"/>
                    <a:pt x="10768" y="6353"/>
                  </a:cubicBezTo>
                  <a:lnTo>
                    <a:pt x="7569" y="3154"/>
                  </a:lnTo>
                  <a:lnTo>
                    <a:pt x="3154" y="7569"/>
                  </a:lnTo>
                  <a:lnTo>
                    <a:pt x="6353" y="10768"/>
                  </a:lnTo>
                  <a:cubicBezTo>
                    <a:pt x="5508" y="12105"/>
                    <a:pt x="4878" y="13592"/>
                    <a:pt x="4519" y="15183"/>
                  </a:cubicBezTo>
                  <a:lnTo>
                    <a:pt x="1" y="15183"/>
                  </a:lnTo>
                  <a:lnTo>
                    <a:pt x="1" y="21428"/>
                  </a:lnTo>
                  <a:lnTo>
                    <a:pt x="4519" y="21428"/>
                  </a:lnTo>
                  <a:cubicBezTo>
                    <a:pt x="4878" y="23019"/>
                    <a:pt x="5508" y="24505"/>
                    <a:pt x="6353" y="25843"/>
                  </a:cubicBezTo>
                  <a:lnTo>
                    <a:pt x="3154" y="29042"/>
                  </a:lnTo>
                  <a:lnTo>
                    <a:pt x="7569" y="33457"/>
                  </a:lnTo>
                  <a:lnTo>
                    <a:pt x="10768" y="30258"/>
                  </a:lnTo>
                  <a:cubicBezTo>
                    <a:pt x="12105" y="31103"/>
                    <a:pt x="13591" y="31732"/>
                    <a:pt x="15183" y="32092"/>
                  </a:cubicBezTo>
                  <a:lnTo>
                    <a:pt x="15183" y="36610"/>
                  </a:lnTo>
                  <a:lnTo>
                    <a:pt x="21427" y="36610"/>
                  </a:lnTo>
                  <a:lnTo>
                    <a:pt x="21427" y="32092"/>
                  </a:lnTo>
                  <a:cubicBezTo>
                    <a:pt x="23019" y="31732"/>
                    <a:pt x="24505" y="31103"/>
                    <a:pt x="25842" y="30258"/>
                  </a:cubicBezTo>
                  <a:lnTo>
                    <a:pt x="29041" y="33457"/>
                  </a:lnTo>
                  <a:lnTo>
                    <a:pt x="33456" y="29042"/>
                  </a:lnTo>
                  <a:lnTo>
                    <a:pt x="30257" y="25843"/>
                  </a:lnTo>
                  <a:cubicBezTo>
                    <a:pt x="31102" y="24505"/>
                    <a:pt x="31732" y="23019"/>
                    <a:pt x="32092" y="21428"/>
                  </a:cubicBezTo>
                  <a:close/>
                  <a:moveTo>
                    <a:pt x="19650" y="25059"/>
                  </a:moveTo>
                  <a:cubicBezTo>
                    <a:pt x="14803" y="25978"/>
                    <a:pt x="10633" y="21808"/>
                    <a:pt x="11551" y="16960"/>
                  </a:cubicBezTo>
                  <a:cubicBezTo>
                    <a:pt x="12064" y="14251"/>
                    <a:pt x="14249" y="12066"/>
                    <a:pt x="16958" y="11551"/>
                  </a:cubicBezTo>
                  <a:cubicBezTo>
                    <a:pt x="21805" y="10631"/>
                    <a:pt x="25980" y="14805"/>
                    <a:pt x="25059" y="19653"/>
                  </a:cubicBezTo>
                  <a:cubicBezTo>
                    <a:pt x="24546" y="22362"/>
                    <a:pt x="22359" y="24546"/>
                    <a:pt x="19650" y="25059"/>
                  </a:cubicBezTo>
                  <a:close/>
                </a:path>
              </a:pathLst>
            </a:custGeom>
            <a:solidFill>
              <a:srgbClr val="A4ABD7">
                <a:alpha val="25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16"/>
            <p:cNvSpPr/>
            <p:nvPr/>
          </p:nvSpPr>
          <p:spPr>
            <a:xfrm rot="1771310">
              <a:off x="208975" y="3168463"/>
              <a:ext cx="349937" cy="349812"/>
            </a:xfrm>
            <a:custGeom>
              <a:avLst/>
              <a:gdLst/>
              <a:ahLst/>
              <a:cxnLst/>
              <a:rect l="l" t="t" r="r" b="b"/>
              <a:pathLst>
                <a:path w="36610" h="36610" extrusionOk="0">
                  <a:moveTo>
                    <a:pt x="36609" y="21428"/>
                  </a:moveTo>
                  <a:lnTo>
                    <a:pt x="36609" y="15183"/>
                  </a:lnTo>
                  <a:lnTo>
                    <a:pt x="32092" y="15183"/>
                  </a:lnTo>
                  <a:cubicBezTo>
                    <a:pt x="31732" y="13592"/>
                    <a:pt x="31102" y="12105"/>
                    <a:pt x="30257" y="10768"/>
                  </a:cubicBezTo>
                  <a:lnTo>
                    <a:pt x="33456" y="7569"/>
                  </a:lnTo>
                  <a:lnTo>
                    <a:pt x="29041" y="3154"/>
                  </a:lnTo>
                  <a:lnTo>
                    <a:pt x="25842" y="6353"/>
                  </a:lnTo>
                  <a:cubicBezTo>
                    <a:pt x="24505" y="5508"/>
                    <a:pt x="23019" y="4878"/>
                    <a:pt x="21427" y="4519"/>
                  </a:cubicBezTo>
                  <a:lnTo>
                    <a:pt x="21427" y="1"/>
                  </a:lnTo>
                  <a:lnTo>
                    <a:pt x="15183" y="1"/>
                  </a:lnTo>
                  <a:lnTo>
                    <a:pt x="15183" y="4519"/>
                  </a:lnTo>
                  <a:cubicBezTo>
                    <a:pt x="13591" y="4878"/>
                    <a:pt x="12105" y="5508"/>
                    <a:pt x="10768" y="6353"/>
                  </a:cubicBezTo>
                  <a:lnTo>
                    <a:pt x="7569" y="3154"/>
                  </a:lnTo>
                  <a:lnTo>
                    <a:pt x="3154" y="7569"/>
                  </a:lnTo>
                  <a:lnTo>
                    <a:pt x="6353" y="10768"/>
                  </a:lnTo>
                  <a:cubicBezTo>
                    <a:pt x="5508" y="12105"/>
                    <a:pt x="4878" y="13592"/>
                    <a:pt x="4519" y="15183"/>
                  </a:cubicBezTo>
                  <a:lnTo>
                    <a:pt x="1" y="15183"/>
                  </a:lnTo>
                  <a:lnTo>
                    <a:pt x="1" y="21428"/>
                  </a:lnTo>
                  <a:lnTo>
                    <a:pt x="4519" y="21428"/>
                  </a:lnTo>
                  <a:cubicBezTo>
                    <a:pt x="4878" y="23019"/>
                    <a:pt x="5508" y="24505"/>
                    <a:pt x="6353" y="25843"/>
                  </a:cubicBezTo>
                  <a:lnTo>
                    <a:pt x="3154" y="29042"/>
                  </a:lnTo>
                  <a:lnTo>
                    <a:pt x="7569" y="33457"/>
                  </a:lnTo>
                  <a:lnTo>
                    <a:pt x="10768" y="30258"/>
                  </a:lnTo>
                  <a:cubicBezTo>
                    <a:pt x="12105" y="31103"/>
                    <a:pt x="13591" y="31732"/>
                    <a:pt x="15183" y="32092"/>
                  </a:cubicBezTo>
                  <a:lnTo>
                    <a:pt x="15183" y="36610"/>
                  </a:lnTo>
                  <a:lnTo>
                    <a:pt x="21427" y="36610"/>
                  </a:lnTo>
                  <a:lnTo>
                    <a:pt x="21427" y="32092"/>
                  </a:lnTo>
                  <a:cubicBezTo>
                    <a:pt x="23019" y="31732"/>
                    <a:pt x="24505" y="31103"/>
                    <a:pt x="25842" y="30258"/>
                  </a:cubicBezTo>
                  <a:lnTo>
                    <a:pt x="29041" y="33457"/>
                  </a:lnTo>
                  <a:lnTo>
                    <a:pt x="33456" y="29042"/>
                  </a:lnTo>
                  <a:lnTo>
                    <a:pt x="30257" y="25843"/>
                  </a:lnTo>
                  <a:cubicBezTo>
                    <a:pt x="31102" y="24505"/>
                    <a:pt x="31732" y="23019"/>
                    <a:pt x="32092" y="21428"/>
                  </a:cubicBezTo>
                  <a:close/>
                  <a:moveTo>
                    <a:pt x="19650" y="25059"/>
                  </a:moveTo>
                  <a:cubicBezTo>
                    <a:pt x="14803" y="25978"/>
                    <a:pt x="10633" y="21808"/>
                    <a:pt x="11551" y="16960"/>
                  </a:cubicBezTo>
                  <a:cubicBezTo>
                    <a:pt x="12064" y="14251"/>
                    <a:pt x="14249" y="12066"/>
                    <a:pt x="16958" y="11551"/>
                  </a:cubicBezTo>
                  <a:cubicBezTo>
                    <a:pt x="21805" y="10631"/>
                    <a:pt x="25980" y="14805"/>
                    <a:pt x="25059" y="19653"/>
                  </a:cubicBezTo>
                  <a:cubicBezTo>
                    <a:pt x="24546" y="22362"/>
                    <a:pt x="22359" y="24546"/>
                    <a:pt x="19650" y="25059"/>
                  </a:cubicBezTo>
                  <a:close/>
                </a:path>
              </a:pathLst>
            </a:custGeom>
            <a:solidFill>
              <a:srgbClr val="FFFFFF">
                <a:alpha val="452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16"/>
            <p:cNvSpPr/>
            <p:nvPr/>
          </p:nvSpPr>
          <p:spPr>
            <a:xfrm rot="1771310">
              <a:off x="1568275" y="174688"/>
              <a:ext cx="349937" cy="349812"/>
            </a:xfrm>
            <a:custGeom>
              <a:avLst/>
              <a:gdLst/>
              <a:ahLst/>
              <a:cxnLst/>
              <a:rect l="l" t="t" r="r" b="b"/>
              <a:pathLst>
                <a:path w="36610" h="36610" extrusionOk="0">
                  <a:moveTo>
                    <a:pt x="36609" y="21428"/>
                  </a:moveTo>
                  <a:lnTo>
                    <a:pt x="36609" y="15183"/>
                  </a:lnTo>
                  <a:lnTo>
                    <a:pt x="32092" y="15183"/>
                  </a:lnTo>
                  <a:cubicBezTo>
                    <a:pt x="31732" y="13592"/>
                    <a:pt x="31102" y="12105"/>
                    <a:pt x="30257" y="10768"/>
                  </a:cubicBezTo>
                  <a:lnTo>
                    <a:pt x="33456" y="7569"/>
                  </a:lnTo>
                  <a:lnTo>
                    <a:pt x="29041" y="3154"/>
                  </a:lnTo>
                  <a:lnTo>
                    <a:pt x="25842" y="6353"/>
                  </a:lnTo>
                  <a:cubicBezTo>
                    <a:pt x="24505" y="5508"/>
                    <a:pt x="23019" y="4878"/>
                    <a:pt x="21427" y="4519"/>
                  </a:cubicBezTo>
                  <a:lnTo>
                    <a:pt x="21427" y="1"/>
                  </a:lnTo>
                  <a:lnTo>
                    <a:pt x="15183" y="1"/>
                  </a:lnTo>
                  <a:lnTo>
                    <a:pt x="15183" y="4519"/>
                  </a:lnTo>
                  <a:cubicBezTo>
                    <a:pt x="13591" y="4878"/>
                    <a:pt x="12105" y="5508"/>
                    <a:pt x="10768" y="6353"/>
                  </a:cubicBezTo>
                  <a:lnTo>
                    <a:pt x="7569" y="3154"/>
                  </a:lnTo>
                  <a:lnTo>
                    <a:pt x="3154" y="7569"/>
                  </a:lnTo>
                  <a:lnTo>
                    <a:pt x="6353" y="10768"/>
                  </a:lnTo>
                  <a:cubicBezTo>
                    <a:pt x="5508" y="12105"/>
                    <a:pt x="4878" y="13592"/>
                    <a:pt x="4519" y="15183"/>
                  </a:cubicBezTo>
                  <a:lnTo>
                    <a:pt x="1" y="15183"/>
                  </a:lnTo>
                  <a:lnTo>
                    <a:pt x="1" y="21428"/>
                  </a:lnTo>
                  <a:lnTo>
                    <a:pt x="4519" y="21428"/>
                  </a:lnTo>
                  <a:cubicBezTo>
                    <a:pt x="4878" y="23019"/>
                    <a:pt x="5508" y="24505"/>
                    <a:pt x="6353" y="25843"/>
                  </a:cubicBezTo>
                  <a:lnTo>
                    <a:pt x="3154" y="29042"/>
                  </a:lnTo>
                  <a:lnTo>
                    <a:pt x="7569" y="33457"/>
                  </a:lnTo>
                  <a:lnTo>
                    <a:pt x="10768" y="30258"/>
                  </a:lnTo>
                  <a:cubicBezTo>
                    <a:pt x="12105" y="31103"/>
                    <a:pt x="13591" y="31732"/>
                    <a:pt x="15183" y="32092"/>
                  </a:cubicBezTo>
                  <a:lnTo>
                    <a:pt x="15183" y="36610"/>
                  </a:lnTo>
                  <a:lnTo>
                    <a:pt x="21427" y="36610"/>
                  </a:lnTo>
                  <a:lnTo>
                    <a:pt x="21427" y="32092"/>
                  </a:lnTo>
                  <a:cubicBezTo>
                    <a:pt x="23019" y="31732"/>
                    <a:pt x="24505" y="31103"/>
                    <a:pt x="25842" y="30258"/>
                  </a:cubicBezTo>
                  <a:lnTo>
                    <a:pt x="29041" y="33457"/>
                  </a:lnTo>
                  <a:lnTo>
                    <a:pt x="33456" y="29042"/>
                  </a:lnTo>
                  <a:lnTo>
                    <a:pt x="30257" y="25843"/>
                  </a:lnTo>
                  <a:cubicBezTo>
                    <a:pt x="31102" y="24505"/>
                    <a:pt x="31732" y="23019"/>
                    <a:pt x="32092" y="21428"/>
                  </a:cubicBezTo>
                  <a:close/>
                  <a:moveTo>
                    <a:pt x="19650" y="25059"/>
                  </a:moveTo>
                  <a:cubicBezTo>
                    <a:pt x="14803" y="25978"/>
                    <a:pt x="10633" y="21808"/>
                    <a:pt x="11551" y="16960"/>
                  </a:cubicBezTo>
                  <a:cubicBezTo>
                    <a:pt x="12064" y="14251"/>
                    <a:pt x="14249" y="12066"/>
                    <a:pt x="16958" y="11551"/>
                  </a:cubicBezTo>
                  <a:cubicBezTo>
                    <a:pt x="21805" y="10631"/>
                    <a:pt x="25980" y="14805"/>
                    <a:pt x="25059" y="19653"/>
                  </a:cubicBezTo>
                  <a:cubicBezTo>
                    <a:pt x="24546" y="22362"/>
                    <a:pt x="22359" y="24546"/>
                    <a:pt x="19650" y="25059"/>
                  </a:cubicBezTo>
                  <a:close/>
                </a:path>
              </a:pathLst>
            </a:custGeom>
            <a:solidFill>
              <a:srgbClr val="A4ABD7">
                <a:alpha val="25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 spd="slow">
    <p:wip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2" name="Google Shape;532;p17"/>
          <p:cNvGrpSpPr/>
          <p:nvPr/>
        </p:nvGrpSpPr>
        <p:grpSpPr>
          <a:xfrm>
            <a:off x="-8633" y="3902989"/>
            <a:ext cx="12333600" cy="2973291"/>
            <a:chOff x="-6475" y="2927242"/>
            <a:chExt cx="9250200" cy="2229968"/>
          </a:xfrm>
        </p:grpSpPr>
        <p:grpSp>
          <p:nvGrpSpPr>
            <p:cNvPr id="533" name="Google Shape;533;p17"/>
            <p:cNvGrpSpPr/>
            <p:nvPr/>
          </p:nvGrpSpPr>
          <p:grpSpPr>
            <a:xfrm flipH="1">
              <a:off x="5831182" y="2927242"/>
              <a:ext cx="3303413" cy="1672406"/>
              <a:chOff x="-6475" y="2302000"/>
              <a:chExt cx="3303413" cy="1865900"/>
            </a:xfrm>
          </p:grpSpPr>
          <p:sp>
            <p:nvSpPr>
              <p:cNvPr id="534" name="Google Shape;534;p17"/>
              <p:cNvSpPr/>
              <p:nvPr/>
            </p:nvSpPr>
            <p:spPr>
              <a:xfrm>
                <a:off x="-6475" y="2302000"/>
                <a:ext cx="298800" cy="18657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" name="Google Shape;535;p17"/>
              <p:cNvSpPr/>
              <p:nvPr/>
            </p:nvSpPr>
            <p:spPr>
              <a:xfrm>
                <a:off x="422755" y="2999625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" name="Google Shape;536;p17"/>
              <p:cNvSpPr/>
              <p:nvPr/>
            </p:nvSpPr>
            <p:spPr>
              <a:xfrm>
                <a:off x="851986" y="2740800"/>
                <a:ext cx="298800" cy="14271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" name="Google Shape;537;p17"/>
              <p:cNvSpPr/>
              <p:nvPr/>
            </p:nvSpPr>
            <p:spPr>
              <a:xfrm>
                <a:off x="1281216" y="2999500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" name="Google Shape;538;p17"/>
              <p:cNvSpPr/>
              <p:nvPr/>
            </p:nvSpPr>
            <p:spPr>
              <a:xfrm>
                <a:off x="1710446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" name="Google Shape;539;p17"/>
              <p:cNvSpPr/>
              <p:nvPr/>
            </p:nvSpPr>
            <p:spPr>
              <a:xfrm>
                <a:off x="2139677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" name="Google Shape;540;p17"/>
              <p:cNvSpPr/>
              <p:nvPr/>
            </p:nvSpPr>
            <p:spPr>
              <a:xfrm>
                <a:off x="2568907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" name="Google Shape;541;p17"/>
              <p:cNvSpPr/>
              <p:nvPr/>
            </p:nvSpPr>
            <p:spPr>
              <a:xfrm>
                <a:off x="2998138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42" name="Google Shape;542;p17"/>
            <p:cNvGrpSpPr/>
            <p:nvPr/>
          </p:nvGrpSpPr>
          <p:grpSpPr>
            <a:xfrm>
              <a:off x="-6475" y="2927242"/>
              <a:ext cx="3303413" cy="1672406"/>
              <a:chOff x="-6475" y="2302000"/>
              <a:chExt cx="3303413" cy="1865900"/>
            </a:xfrm>
          </p:grpSpPr>
          <p:sp>
            <p:nvSpPr>
              <p:cNvPr id="543" name="Google Shape;543;p17"/>
              <p:cNvSpPr/>
              <p:nvPr/>
            </p:nvSpPr>
            <p:spPr>
              <a:xfrm>
                <a:off x="-6475" y="2302000"/>
                <a:ext cx="298800" cy="18657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" name="Google Shape;544;p17"/>
              <p:cNvSpPr/>
              <p:nvPr/>
            </p:nvSpPr>
            <p:spPr>
              <a:xfrm>
                <a:off x="422755" y="2999625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5" name="Google Shape;545;p17"/>
              <p:cNvSpPr/>
              <p:nvPr/>
            </p:nvSpPr>
            <p:spPr>
              <a:xfrm>
                <a:off x="851986" y="2740800"/>
                <a:ext cx="298800" cy="14271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6" name="Google Shape;546;p17"/>
              <p:cNvSpPr/>
              <p:nvPr/>
            </p:nvSpPr>
            <p:spPr>
              <a:xfrm>
                <a:off x="1281216" y="2999500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7" name="Google Shape;547;p17"/>
              <p:cNvSpPr/>
              <p:nvPr/>
            </p:nvSpPr>
            <p:spPr>
              <a:xfrm>
                <a:off x="1710446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8" name="Google Shape;548;p17"/>
              <p:cNvSpPr/>
              <p:nvPr/>
            </p:nvSpPr>
            <p:spPr>
              <a:xfrm>
                <a:off x="2139677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9" name="Google Shape;549;p17"/>
              <p:cNvSpPr/>
              <p:nvPr/>
            </p:nvSpPr>
            <p:spPr>
              <a:xfrm>
                <a:off x="2568907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0" name="Google Shape;550;p17"/>
              <p:cNvSpPr/>
              <p:nvPr/>
            </p:nvSpPr>
            <p:spPr>
              <a:xfrm>
                <a:off x="2998138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51" name="Google Shape;551;p17"/>
            <p:cNvGrpSpPr/>
            <p:nvPr/>
          </p:nvGrpSpPr>
          <p:grpSpPr>
            <a:xfrm>
              <a:off x="-6475" y="4609669"/>
              <a:ext cx="9250200" cy="547540"/>
              <a:chOff x="-6475" y="4167900"/>
              <a:chExt cx="9250200" cy="988875"/>
            </a:xfrm>
          </p:grpSpPr>
          <p:cxnSp>
            <p:nvCxnSpPr>
              <p:cNvPr id="552" name="Google Shape;552;p17"/>
              <p:cNvCxnSpPr/>
              <p:nvPr/>
            </p:nvCxnSpPr>
            <p:spPr>
              <a:xfrm>
                <a:off x="2550" y="4167900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53" name="Google Shape;553;p17"/>
              <p:cNvCxnSpPr/>
              <p:nvPr/>
            </p:nvCxnSpPr>
            <p:spPr>
              <a:xfrm>
                <a:off x="2550" y="4338618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54" name="Google Shape;554;p17"/>
              <p:cNvCxnSpPr/>
              <p:nvPr/>
            </p:nvCxnSpPr>
            <p:spPr>
              <a:xfrm>
                <a:off x="2550" y="4566243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55" name="Google Shape;555;p17"/>
              <p:cNvCxnSpPr/>
              <p:nvPr/>
            </p:nvCxnSpPr>
            <p:spPr>
              <a:xfrm>
                <a:off x="2550" y="4850774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56" name="Google Shape;556;p17"/>
              <p:cNvCxnSpPr/>
              <p:nvPr/>
            </p:nvCxnSpPr>
            <p:spPr>
              <a:xfrm rot="10800000" flipH="1">
                <a:off x="-6475" y="4167973"/>
                <a:ext cx="639600" cy="827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57" name="Google Shape;557;p17"/>
              <p:cNvCxnSpPr/>
              <p:nvPr/>
            </p:nvCxnSpPr>
            <p:spPr>
              <a:xfrm rot="10800000" flipH="1">
                <a:off x="1514439" y="4168114"/>
                <a:ext cx="545400" cy="97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58" name="Google Shape;558;p17"/>
              <p:cNvCxnSpPr/>
              <p:nvPr/>
            </p:nvCxnSpPr>
            <p:spPr>
              <a:xfrm rot="10800000" flipH="1">
                <a:off x="2941154" y="4167975"/>
                <a:ext cx="318300" cy="98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59" name="Google Shape;559;p17"/>
              <p:cNvCxnSpPr/>
              <p:nvPr/>
            </p:nvCxnSpPr>
            <p:spPr>
              <a:xfrm rot="10800000">
                <a:off x="4140768" y="4168414"/>
                <a:ext cx="0" cy="97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60" name="Google Shape;560;p17"/>
              <p:cNvCxnSpPr/>
              <p:nvPr/>
            </p:nvCxnSpPr>
            <p:spPr>
              <a:xfrm rot="10800000">
                <a:off x="8604125" y="4167973"/>
                <a:ext cx="639600" cy="827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61" name="Google Shape;561;p17"/>
              <p:cNvCxnSpPr/>
              <p:nvPr/>
            </p:nvCxnSpPr>
            <p:spPr>
              <a:xfrm rot="10800000">
                <a:off x="7177411" y="4168114"/>
                <a:ext cx="545400" cy="97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62" name="Google Shape;562;p17"/>
              <p:cNvCxnSpPr/>
              <p:nvPr/>
            </p:nvCxnSpPr>
            <p:spPr>
              <a:xfrm rot="10800000">
                <a:off x="5977796" y="4167975"/>
                <a:ext cx="318300" cy="98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63" name="Google Shape;563;p17"/>
              <p:cNvCxnSpPr/>
              <p:nvPr/>
            </p:nvCxnSpPr>
            <p:spPr>
              <a:xfrm rot="10800000">
                <a:off x="5022082" y="4168100"/>
                <a:ext cx="74400" cy="963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564" name="Google Shape;564;p17"/>
          <p:cNvSpPr txBox="1">
            <a:spLocks noGrp="1"/>
          </p:cNvSpPr>
          <p:nvPr>
            <p:ph type="title"/>
          </p:nvPr>
        </p:nvSpPr>
        <p:spPr>
          <a:xfrm>
            <a:off x="950967" y="2553833"/>
            <a:ext cx="4504000" cy="921600"/>
          </a:xfrm>
          <a:prstGeom prst="rect">
            <a:avLst/>
          </a:prstGeom>
        </p:spPr>
        <p:txBody>
          <a:bodyPr spcFirstLastPara="1" wrap="square" lIns="121897" tIns="121897" rIns="121897" bIns="121897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65" name="Google Shape;565;p17"/>
          <p:cNvSpPr txBox="1">
            <a:spLocks noGrp="1"/>
          </p:cNvSpPr>
          <p:nvPr>
            <p:ph type="subTitle" idx="1"/>
          </p:nvPr>
        </p:nvSpPr>
        <p:spPr>
          <a:xfrm>
            <a:off x="950967" y="3475433"/>
            <a:ext cx="4504000" cy="1092400"/>
          </a:xfrm>
          <a:prstGeom prst="rect">
            <a:avLst/>
          </a:prstGeom>
        </p:spPr>
        <p:txBody>
          <a:bodyPr spcFirstLastPara="1" wrap="square" lIns="121897" tIns="121897" rIns="121897" bIns="121897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566" name="Google Shape;566;p17"/>
          <p:cNvGrpSpPr/>
          <p:nvPr/>
        </p:nvGrpSpPr>
        <p:grpSpPr>
          <a:xfrm>
            <a:off x="160195" y="241730"/>
            <a:ext cx="9161160" cy="6419293"/>
            <a:chOff x="120146" y="181297"/>
            <a:chExt cx="6870870" cy="4814470"/>
          </a:xfrm>
        </p:grpSpPr>
        <p:grpSp>
          <p:nvGrpSpPr>
            <p:cNvPr id="567" name="Google Shape;567;p17"/>
            <p:cNvGrpSpPr/>
            <p:nvPr/>
          </p:nvGrpSpPr>
          <p:grpSpPr>
            <a:xfrm>
              <a:off x="120146" y="181297"/>
              <a:ext cx="6870870" cy="4814470"/>
              <a:chOff x="120146" y="181297"/>
              <a:chExt cx="6870870" cy="4814470"/>
            </a:xfrm>
          </p:grpSpPr>
          <p:sp>
            <p:nvSpPr>
              <p:cNvPr id="568" name="Google Shape;568;p17"/>
              <p:cNvSpPr/>
              <p:nvPr/>
            </p:nvSpPr>
            <p:spPr>
              <a:xfrm rot="1771310">
                <a:off x="6577625" y="244813"/>
                <a:ext cx="349937" cy="349812"/>
              </a:xfrm>
              <a:custGeom>
                <a:avLst/>
                <a:gdLst/>
                <a:ahLst/>
                <a:cxnLst/>
                <a:rect l="l" t="t" r="r" b="b"/>
                <a:pathLst>
                  <a:path w="36610" h="36610" extrusionOk="0">
                    <a:moveTo>
                      <a:pt x="36609" y="21428"/>
                    </a:moveTo>
                    <a:lnTo>
                      <a:pt x="36609" y="15183"/>
                    </a:lnTo>
                    <a:lnTo>
                      <a:pt x="32092" y="15183"/>
                    </a:lnTo>
                    <a:cubicBezTo>
                      <a:pt x="31732" y="13592"/>
                      <a:pt x="31102" y="12105"/>
                      <a:pt x="30257" y="10768"/>
                    </a:cubicBezTo>
                    <a:lnTo>
                      <a:pt x="33456" y="7569"/>
                    </a:lnTo>
                    <a:lnTo>
                      <a:pt x="29041" y="3154"/>
                    </a:lnTo>
                    <a:lnTo>
                      <a:pt x="25842" y="6353"/>
                    </a:lnTo>
                    <a:cubicBezTo>
                      <a:pt x="24505" y="5508"/>
                      <a:pt x="23019" y="4878"/>
                      <a:pt x="21427" y="4519"/>
                    </a:cubicBezTo>
                    <a:lnTo>
                      <a:pt x="21427" y="1"/>
                    </a:lnTo>
                    <a:lnTo>
                      <a:pt x="15183" y="1"/>
                    </a:lnTo>
                    <a:lnTo>
                      <a:pt x="15183" y="4519"/>
                    </a:lnTo>
                    <a:cubicBezTo>
                      <a:pt x="13591" y="4878"/>
                      <a:pt x="12105" y="5508"/>
                      <a:pt x="10768" y="6353"/>
                    </a:cubicBezTo>
                    <a:lnTo>
                      <a:pt x="7569" y="3154"/>
                    </a:lnTo>
                    <a:lnTo>
                      <a:pt x="3154" y="7569"/>
                    </a:lnTo>
                    <a:lnTo>
                      <a:pt x="6353" y="10768"/>
                    </a:lnTo>
                    <a:cubicBezTo>
                      <a:pt x="5508" y="12105"/>
                      <a:pt x="4878" y="13592"/>
                      <a:pt x="4519" y="15183"/>
                    </a:cubicBezTo>
                    <a:lnTo>
                      <a:pt x="1" y="15183"/>
                    </a:lnTo>
                    <a:lnTo>
                      <a:pt x="1" y="21428"/>
                    </a:lnTo>
                    <a:lnTo>
                      <a:pt x="4519" y="21428"/>
                    </a:lnTo>
                    <a:cubicBezTo>
                      <a:pt x="4878" y="23019"/>
                      <a:pt x="5508" y="24505"/>
                      <a:pt x="6353" y="25843"/>
                    </a:cubicBezTo>
                    <a:lnTo>
                      <a:pt x="3154" y="29042"/>
                    </a:lnTo>
                    <a:lnTo>
                      <a:pt x="7569" y="33457"/>
                    </a:lnTo>
                    <a:lnTo>
                      <a:pt x="10768" y="30258"/>
                    </a:lnTo>
                    <a:cubicBezTo>
                      <a:pt x="12105" y="31103"/>
                      <a:pt x="13591" y="31732"/>
                      <a:pt x="15183" y="32092"/>
                    </a:cubicBezTo>
                    <a:lnTo>
                      <a:pt x="15183" y="36610"/>
                    </a:lnTo>
                    <a:lnTo>
                      <a:pt x="21427" y="36610"/>
                    </a:lnTo>
                    <a:lnTo>
                      <a:pt x="21427" y="32092"/>
                    </a:lnTo>
                    <a:cubicBezTo>
                      <a:pt x="23019" y="31732"/>
                      <a:pt x="24505" y="31103"/>
                      <a:pt x="25842" y="30258"/>
                    </a:cubicBezTo>
                    <a:lnTo>
                      <a:pt x="29041" y="33457"/>
                    </a:lnTo>
                    <a:lnTo>
                      <a:pt x="33456" y="29042"/>
                    </a:lnTo>
                    <a:lnTo>
                      <a:pt x="30257" y="25843"/>
                    </a:lnTo>
                    <a:cubicBezTo>
                      <a:pt x="31102" y="24505"/>
                      <a:pt x="31732" y="23019"/>
                      <a:pt x="32092" y="21428"/>
                    </a:cubicBezTo>
                    <a:close/>
                    <a:moveTo>
                      <a:pt x="19650" y="25059"/>
                    </a:moveTo>
                    <a:cubicBezTo>
                      <a:pt x="14803" y="25978"/>
                      <a:pt x="10633" y="21808"/>
                      <a:pt x="11551" y="16960"/>
                    </a:cubicBezTo>
                    <a:cubicBezTo>
                      <a:pt x="12064" y="14251"/>
                      <a:pt x="14249" y="12066"/>
                      <a:pt x="16958" y="11551"/>
                    </a:cubicBezTo>
                    <a:cubicBezTo>
                      <a:pt x="21805" y="10631"/>
                      <a:pt x="25980" y="14805"/>
                      <a:pt x="25059" y="19653"/>
                    </a:cubicBezTo>
                    <a:cubicBezTo>
                      <a:pt x="24546" y="22362"/>
                      <a:pt x="22359" y="24546"/>
                      <a:pt x="19650" y="25059"/>
                    </a:cubicBezTo>
                    <a:close/>
                  </a:path>
                </a:pathLst>
              </a:custGeom>
              <a:solidFill>
                <a:srgbClr val="A4ABD7">
                  <a:alpha val="256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" name="Google Shape;569;p17"/>
              <p:cNvSpPr/>
              <p:nvPr/>
            </p:nvSpPr>
            <p:spPr>
              <a:xfrm rot="1771310">
                <a:off x="183600" y="1294213"/>
                <a:ext cx="349937" cy="349812"/>
              </a:xfrm>
              <a:custGeom>
                <a:avLst/>
                <a:gdLst/>
                <a:ahLst/>
                <a:cxnLst/>
                <a:rect l="l" t="t" r="r" b="b"/>
                <a:pathLst>
                  <a:path w="36610" h="36610" extrusionOk="0">
                    <a:moveTo>
                      <a:pt x="36609" y="21428"/>
                    </a:moveTo>
                    <a:lnTo>
                      <a:pt x="36609" y="15183"/>
                    </a:lnTo>
                    <a:lnTo>
                      <a:pt x="32092" y="15183"/>
                    </a:lnTo>
                    <a:cubicBezTo>
                      <a:pt x="31732" y="13592"/>
                      <a:pt x="31102" y="12105"/>
                      <a:pt x="30257" y="10768"/>
                    </a:cubicBezTo>
                    <a:lnTo>
                      <a:pt x="33456" y="7569"/>
                    </a:lnTo>
                    <a:lnTo>
                      <a:pt x="29041" y="3154"/>
                    </a:lnTo>
                    <a:lnTo>
                      <a:pt x="25842" y="6353"/>
                    </a:lnTo>
                    <a:cubicBezTo>
                      <a:pt x="24505" y="5508"/>
                      <a:pt x="23019" y="4878"/>
                      <a:pt x="21427" y="4519"/>
                    </a:cubicBezTo>
                    <a:lnTo>
                      <a:pt x="21427" y="1"/>
                    </a:lnTo>
                    <a:lnTo>
                      <a:pt x="15183" y="1"/>
                    </a:lnTo>
                    <a:lnTo>
                      <a:pt x="15183" y="4519"/>
                    </a:lnTo>
                    <a:cubicBezTo>
                      <a:pt x="13591" y="4878"/>
                      <a:pt x="12105" y="5508"/>
                      <a:pt x="10768" y="6353"/>
                    </a:cubicBezTo>
                    <a:lnTo>
                      <a:pt x="7569" y="3154"/>
                    </a:lnTo>
                    <a:lnTo>
                      <a:pt x="3154" y="7569"/>
                    </a:lnTo>
                    <a:lnTo>
                      <a:pt x="6353" y="10768"/>
                    </a:lnTo>
                    <a:cubicBezTo>
                      <a:pt x="5508" y="12105"/>
                      <a:pt x="4878" y="13592"/>
                      <a:pt x="4519" y="15183"/>
                    </a:cubicBezTo>
                    <a:lnTo>
                      <a:pt x="1" y="15183"/>
                    </a:lnTo>
                    <a:lnTo>
                      <a:pt x="1" y="21428"/>
                    </a:lnTo>
                    <a:lnTo>
                      <a:pt x="4519" y="21428"/>
                    </a:lnTo>
                    <a:cubicBezTo>
                      <a:pt x="4878" y="23019"/>
                      <a:pt x="5508" y="24505"/>
                      <a:pt x="6353" y="25843"/>
                    </a:cubicBezTo>
                    <a:lnTo>
                      <a:pt x="3154" y="29042"/>
                    </a:lnTo>
                    <a:lnTo>
                      <a:pt x="7569" y="33457"/>
                    </a:lnTo>
                    <a:lnTo>
                      <a:pt x="10768" y="30258"/>
                    </a:lnTo>
                    <a:cubicBezTo>
                      <a:pt x="12105" y="31103"/>
                      <a:pt x="13591" y="31732"/>
                      <a:pt x="15183" y="32092"/>
                    </a:cubicBezTo>
                    <a:lnTo>
                      <a:pt x="15183" y="36610"/>
                    </a:lnTo>
                    <a:lnTo>
                      <a:pt x="21427" y="36610"/>
                    </a:lnTo>
                    <a:lnTo>
                      <a:pt x="21427" y="32092"/>
                    </a:lnTo>
                    <a:cubicBezTo>
                      <a:pt x="23019" y="31732"/>
                      <a:pt x="24505" y="31103"/>
                      <a:pt x="25842" y="30258"/>
                    </a:cubicBezTo>
                    <a:lnTo>
                      <a:pt x="29041" y="33457"/>
                    </a:lnTo>
                    <a:lnTo>
                      <a:pt x="33456" y="29042"/>
                    </a:lnTo>
                    <a:lnTo>
                      <a:pt x="30257" y="25843"/>
                    </a:lnTo>
                    <a:cubicBezTo>
                      <a:pt x="31102" y="24505"/>
                      <a:pt x="31732" y="23019"/>
                      <a:pt x="32092" y="21428"/>
                    </a:cubicBezTo>
                    <a:close/>
                    <a:moveTo>
                      <a:pt x="19650" y="25059"/>
                    </a:moveTo>
                    <a:cubicBezTo>
                      <a:pt x="14803" y="25978"/>
                      <a:pt x="10633" y="21808"/>
                      <a:pt x="11551" y="16960"/>
                    </a:cubicBezTo>
                    <a:cubicBezTo>
                      <a:pt x="12064" y="14251"/>
                      <a:pt x="14249" y="12066"/>
                      <a:pt x="16958" y="11551"/>
                    </a:cubicBezTo>
                    <a:cubicBezTo>
                      <a:pt x="21805" y="10631"/>
                      <a:pt x="25980" y="14805"/>
                      <a:pt x="25059" y="19653"/>
                    </a:cubicBezTo>
                    <a:cubicBezTo>
                      <a:pt x="24546" y="22362"/>
                      <a:pt x="22359" y="24546"/>
                      <a:pt x="19650" y="25059"/>
                    </a:cubicBezTo>
                    <a:close/>
                  </a:path>
                </a:pathLst>
              </a:custGeom>
              <a:solidFill>
                <a:srgbClr val="A4ABD7">
                  <a:alpha val="256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" name="Google Shape;570;p17"/>
              <p:cNvSpPr/>
              <p:nvPr/>
            </p:nvSpPr>
            <p:spPr>
              <a:xfrm rot="1771310">
                <a:off x="3735325" y="4582438"/>
                <a:ext cx="349937" cy="349812"/>
              </a:xfrm>
              <a:custGeom>
                <a:avLst/>
                <a:gdLst/>
                <a:ahLst/>
                <a:cxnLst/>
                <a:rect l="l" t="t" r="r" b="b"/>
                <a:pathLst>
                  <a:path w="36610" h="36610" extrusionOk="0">
                    <a:moveTo>
                      <a:pt x="36609" y="21428"/>
                    </a:moveTo>
                    <a:lnTo>
                      <a:pt x="36609" y="15183"/>
                    </a:lnTo>
                    <a:lnTo>
                      <a:pt x="32092" y="15183"/>
                    </a:lnTo>
                    <a:cubicBezTo>
                      <a:pt x="31732" y="13592"/>
                      <a:pt x="31102" y="12105"/>
                      <a:pt x="30257" y="10768"/>
                    </a:cubicBezTo>
                    <a:lnTo>
                      <a:pt x="33456" y="7569"/>
                    </a:lnTo>
                    <a:lnTo>
                      <a:pt x="29041" y="3154"/>
                    </a:lnTo>
                    <a:lnTo>
                      <a:pt x="25842" y="6353"/>
                    </a:lnTo>
                    <a:cubicBezTo>
                      <a:pt x="24505" y="5508"/>
                      <a:pt x="23019" y="4878"/>
                      <a:pt x="21427" y="4519"/>
                    </a:cubicBezTo>
                    <a:lnTo>
                      <a:pt x="21427" y="1"/>
                    </a:lnTo>
                    <a:lnTo>
                      <a:pt x="15183" y="1"/>
                    </a:lnTo>
                    <a:lnTo>
                      <a:pt x="15183" y="4519"/>
                    </a:lnTo>
                    <a:cubicBezTo>
                      <a:pt x="13591" y="4878"/>
                      <a:pt x="12105" y="5508"/>
                      <a:pt x="10768" y="6353"/>
                    </a:cubicBezTo>
                    <a:lnTo>
                      <a:pt x="7569" y="3154"/>
                    </a:lnTo>
                    <a:lnTo>
                      <a:pt x="3154" y="7569"/>
                    </a:lnTo>
                    <a:lnTo>
                      <a:pt x="6353" y="10768"/>
                    </a:lnTo>
                    <a:cubicBezTo>
                      <a:pt x="5508" y="12105"/>
                      <a:pt x="4878" y="13592"/>
                      <a:pt x="4519" y="15183"/>
                    </a:cubicBezTo>
                    <a:lnTo>
                      <a:pt x="1" y="15183"/>
                    </a:lnTo>
                    <a:lnTo>
                      <a:pt x="1" y="21428"/>
                    </a:lnTo>
                    <a:lnTo>
                      <a:pt x="4519" y="21428"/>
                    </a:lnTo>
                    <a:cubicBezTo>
                      <a:pt x="4878" y="23019"/>
                      <a:pt x="5508" y="24505"/>
                      <a:pt x="6353" y="25843"/>
                    </a:cubicBezTo>
                    <a:lnTo>
                      <a:pt x="3154" y="29042"/>
                    </a:lnTo>
                    <a:lnTo>
                      <a:pt x="7569" y="33457"/>
                    </a:lnTo>
                    <a:lnTo>
                      <a:pt x="10768" y="30258"/>
                    </a:lnTo>
                    <a:cubicBezTo>
                      <a:pt x="12105" y="31103"/>
                      <a:pt x="13591" y="31732"/>
                      <a:pt x="15183" y="32092"/>
                    </a:cubicBezTo>
                    <a:lnTo>
                      <a:pt x="15183" y="36610"/>
                    </a:lnTo>
                    <a:lnTo>
                      <a:pt x="21427" y="36610"/>
                    </a:lnTo>
                    <a:lnTo>
                      <a:pt x="21427" y="32092"/>
                    </a:lnTo>
                    <a:cubicBezTo>
                      <a:pt x="23019" y="31732"/>
                      <a:pt x="24505" y="31103"/>
                      <a:pt x="25842" y="30258"/>
                    </a:cubicBezTo>
                    <a:lnTo>
                      <a:pt x="29041" y="33457"/>
                    </a:lnTo>
                    <a:lnTo>
                      <a:pt x="33456" y="29042"/>
                    </a:lnTo>
                    <a:lnTo>
                      <a:pt x="30257" y="25843"/>
                    </a:lnTo>
                    <a:cubicBezTo>
                      <a:pt x="31102" y="24505"/>
                      <a:pt x="31732" y="23019"/>
                      <a:pt x="32092" y="21428"/>
                    </a:cubicBezTo>
                    <a:close/>
                    <a:moveTo>
                      <a:pt x="19650" y="25059"/>
                    </a:moveTo>
                    <a:cubicBezTo>
                      <a:pt x="14803" y="25978"/>
                      <a:pt x="10633" y="21808"/>
                      <a:pt x="11551" y="16960"/>
                    </a:cubicBezTo>
                    <a:cubicBezTo>
                      <a:pt x="12064" y="14251"/>
                      <a:pt x="14249" y="12066"/>
                      <a:pt x="16958" y="11551"/>
                    </a:cubicBezTo>
                    <a:cubicBezTo>
                      <a:pt x="21805" y="10631"/>
                      <a:pt x="25980" y="14805"/>
                      <a:pt x="25059" y="19653"/>
                    </a:cubicBezTo>
                    <a:cubicBezTo>
                      <a:pt x="24546" y="22362"/>
                      <a:pt x="22359" y="24546"/>
                      <a:pt x="19650" y="25059"/>
                    </a:cubicBezTo>
                    <a:close/>
                  </a:path>
                </a:pathLst>
              </a:custGeom>
              <a:solidFill>
                <a:srgbClr val="FFFFFF">
                  <a:alpha val="452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71" name="Google Shape;571;p17"/>
            <p:cNvGrpSpPr/>
            <p:nvPr/>
          </p:nvGrpSpPr>
          <p:grpSpPr>
            <a:xfrm>
              <a:off x="2247385" y="281314"/>
              <a:ext cx="745978" cy="516368"/>
              <a:chOff x="3917850" y="-2722083"/>
              <a:chExt cx="1171264" cy="810752"/>
            </a:xfrm>
          </p:grpSpPr>
          <p:sp>
            <p:nvSpPr>
              <p:cNvPr id="572" name="Google Shape;572;p17"/>
              <p:cNvSpPr/>
              <p:nvPr/>
            </p:nvSpPr>
            <p:spPr>
              <a:xfrm>
                <a:off x="3917850" y="-2519395"/>
                <a:ext cx="468064" cy="405392"/>
              </a:xfrm>
              <a:custGeom>
                <a:avLst/>
                <a:gdLst/>
                <a:ahLst/>
                <a:cxnLst/>
                <a:rect l="l" t="t" r="r" b="b"/>
                <a:pathLst>
                  <a:path w="29254" h="25337" fill="none" extrusionOk="0">
                    <a:moveTo>
                      <a:pt x="21942" y="0"/>
                    </a:moveTo>
                    <a:lnTo>
                      <a:pt x="7314" y="0"/>
                    </a:lnTo>
                    <a:lnTo>
                      <a:pt x="0" y="12668"/>
                    </a:lnTo>
                    <a:lnTo>
                      <a:pt x="7314" y="25336"/>
                    </a:lnTo>
                    <a:lnTo>
                      <a:pt x="21942" y="25336"/>
                    </a:lnTo>
                    <a:lnTo>
                      <a:pt x="29254" y="12668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228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" name="Google Shape;573;p17"/>
              <p:cNvSpPr/>
              <p:nvPr/>
            </p:nvSpPr>
            <p:spPr>
              <a:xfrm>
                <a:off x="4621050" y="-2519395"/>
                <a:ext cx="468064" cy="405392"/>
              </a:xfrm>
              <a:custGeom>
                <a:avLst/>
                <a:gdLst/>
                <a:ahLst/>
                <a:cxnLst/>
                <a:rect l="l" t="t" r="r" b="b"/>
                <a:pathLst>
                  <a:path w="29254" h="25337" fill="none" extrusionOk="0">
                    <a:moveTo>
                      <a:pt x="21940" y="0"/>
                    </a:moveTo>
                    <a:lnTo>
                      <a:pt x="7314" y="0"/>
                    </a:lnTo>
                    <a:lnTo>
                      <a:pt x="0" y="12668"/>
                    </a:lnTo>
                    <a:lnTo>
                      <a:pt x="7314" y="25336"/>
                    </a:lnTo>
                    <a:lnTo>
                      <a:pt x="21940" y="25336"/>
                    </a:lnTo>
                    <a:lnTo>
                      <a:pt x="29254" y="12668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228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" name="Google Shape;574;p17"/>
              <p:cNvSpPr/>
              <p:nvPr/>
            </p:nvSpPr>
            <p:spPr>
              <a:xfrm>
                <a:off x="4269322" y="-2722083"/>
                <a:ext cx="468096" cy="405392"/>
              </a:xfrm>
              <a:custGeom>
                <a:avLst/>
                <a:gdLst/>
                <a:ahLst/>
                <a:cxnLst/>
                <a:rect l="l" t="t" r="r" b="b"/>
                <a:pathLst>
                  <a:path w="29256" h="25337" fill="none" extrusionOk="0">
                    <a:moveTo>
                      <a:pt x="21942" y="1"/>
                    </a:moveTo>
                    <a:lnTo>
                      <a:pt x="7314" y="1"/>
                    </a:lnTo>
                    <a:lnTo>
                      <a:pt x="0" y="12668"/>
                    </a:lnTo>
                    <a:lnTo>
                      <a:pt x="7314" y="25336"/>
                    </a:lnTo>
                    <a:lnTo>
                      <a:pt x="21942" y="25336"/>
                    </a:lnTo>
                    <a:lnTo>
                      <a:pt x="29256" y="12668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228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" name="Google Shape;575;p17"/>
              <p:cNvSpPr/>
              <p:nvPr/>
            </p:nvSpPr>
            <p:spPr>
              <a:xfrm>
                <a:off x="4269322" y="-2316707"/>
                <a:ext cx="468096" cy="405376"/>
              </a:xfrm>
              <a:custGeom>
                <a:avLst/>
                <a:gdLst/>
                <a:ahLst/>
                <a:cxnLst/>
                <a:rect l="l" t="t" r="r" b="b"/>
                <a:pathLst>
                  <a:path w="29256" h="25336" fill="none" extrusionOk="0">
                    <a:moveTo>
                      <a:pt x="21942" y="0"/>
                    </a:moveTo>
                    <a:lnTo>
                      <a:pt x="7314" y="0"/>
                    </a:lnTo>
                    <a:lnTo>
                      <a:pt x="0" y="12668"/>
                    </a:lnTo>
                    <a:lnTo>
                      <a:pt x="7314" y="25336"/>
                    </a:lnTo>
                    <a:lnTo>
                      <a:pt x="21942" y="25336"/>
                    </a:lnTo>
                    <a:lnTo>
                      <a:pt x="29256" y="12668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228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p:transition spd="slow">
    <p:wip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7" name="Google Shape;577;p18"/>
          <p:cNvGrpSpPr/>
          <p:nvPr/>
        </p:nvGrpSpPr>
        <p:grpSpPr>
          <a:xfrm>
            <a:off x="-8633" y="3902989"/>
            <a:ext cx="12333600" cy="2973291"/>
            <a:chOff x="-6475" y="2927242"/>
            <a:chExt cx="9250200" cy="2229968"/>
          </a:xfrm>
        </p:grpSpPr>
        <p:grpSp>
          <p:nvGrpSpPr>
            <p:cNvPr id="578" name="Google Shape;578;p18"/>
            <p:cNvGrpSpPr/>
            <p:nvPr/>
          </p:nvGrpSpPr>
          <p:grpSpPr>
            <a:xfrm flipH="1">
              <a:off x="5831182" y="2927242"/>
              <a:ext cx="3303413" cy="1672406"/>
              <a:chOff x="-6475" y="2302000"/>
              <a:chExt cx="3303413" cy="1865900"/>
            </a:xfrm>
          </p:grpSpPr>
          <p:sp>
            <p:nvSpPr>
              <p:cNvPr id="579" name="Google Shape;579;p18"/>
              <p:cNvSpPr/>
              <p:nvPr/>
            </p:nvSpPr>
            <p:spPr>
              <a:xfrm>
                <a:off x="-6475" y="2302000"/>
                <a:ext cx="298800" cy="18657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" name="Google Shape;580;p18"/>
              <p:cNvSpPr/>
              <p:nvPr/>
            </p:nvSpPr>
            <p:spPr>
              <a:xfrm>
                <a:off x="422755" y="2999625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" name="Google Shape;581;p18"/>
              <p:cNvSpPr/>
              <p:nvPr/>
            </p:nvSpPr>
            <p:spPr>
              <a:xfrm>
                <a:off x="851986" y="2740800"/>
                <a:ext cx="298800" cy="14271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" name="Google Shape;582;p18"/>
              <p:cNvSpPr/>
              <p:nvPr/>
            </p:nvSpPr>
            <p:spPr>
              <a:xfrm>
                <a:off x="1281216" y="2999500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" name="Google Shape;583;p18"/>
              <p:cNvSpPr/>
              <p:nvPr/>
            </p:nvSpPr>
            <p:spPr>
              <a:xfrm>
                <a:off x="1710446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" name="Google Shape;584;p18"/>
              <p:cNvSpPr/>
              <p:nvPr/>
            </p:nvSpPr>
            <p:spPr>
              <a:xfrm>
                <a:off x="2139677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" name="Google Shape;585;p18"/>
              <p:cNvSpPr/>
              <p:nvPr/>
            </p:nvSpPr>
            <p:spPr>
              <a:xfrm>
                <a:off x="2568907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" name="Google Shape;586;p18"/>
              <p:cNvSpPr/>
              <p:nvPr/>
            </p:nvSpPr>
            <p:spPr>
              <a:xfrm>
                <a:off x="2998138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87" name="Google Shape;587;p18"/>
            <p:cNvGrpSpPr/>
            <p:nvPr/>
          </p:nvGrpSpPr>
          <p:grpSpPr>
            <a:xfrm>
              <a:off x="-6475" y="2927242"/>
              <a:ext cx="3303413" cy="1672406"/>
              <a:chOff x="-6475" y="2302000"/>
              <a:chExt cx="3303413" cy="1865900"/>
            </a:xfrm>
          </p:grpSpPr>
          <p:sp>
            <p:nvSpPr>
              <p:cNvPr id="588" name="Google Shape;588;p18"/>
              <p:cNvSpPr/>
              <p:nvPr/>
            </p:nvSpPr>
            <p:spPr>
              <a:xfrm>
                <a:off x="-6475" y="2302000"/>
                <a:ext cx="298800" cy="18657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" name="Google Shape;589;p18"/>
              <p:cNvSpPr/>
              <p:nvPr/>
            </p:nvSpPr>
            <p:spPr>
              <a:xfrm>
                <a:off x="422755" y="2999625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" name="Google Shape;590;p18"/>
              <p:cNvSpPr/>
              <p:nvPr/>
            </p:nvSpPr>
            <p:spPr>
              <a:xfrm>
                <a:off x="851986" y="2740800"/>
                <a:ext cx="298800" cy="14271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" name="Google Shape;591;p18"/>
              <p:cNvSpPr/>
              <p:nvPr/>
            </p:nvSpPr>
            <p:spPr>
              <a:xfrm>
                <a:off x="1281216" y="2999500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" name="Google Shape;592;p18"/>
              <p:cNvSpPr/>
              <p:nvPr/>
            </p:nvSpPr>
            <p:spPr>
              <a:xfrm>
                <a:off x="1710446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" name="Google Shape;593;p18"/>
              <p:cNvSpPr/>
              <p:nvPr/>
            </p:nvSpPr>
            <p:spPr>
              <a:xfrm>
                <a:off x="2139677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" name="Google Shape;594;p18"/>
              <p:cNvSpPr/>
              <p:nvPr/>
            </p:nvSpPr>
            <p:spPr>
              <a:xfrm>
                <a:off x="2568907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" name="Google Shape;595;p18"/>
              <p:cNvSpPr/>
              <p:nvPr/>
            </p:nvSpPr>
            <p:spPr>
              <a:xfrm>
                <a:off x="2998138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96" name="Google Shape;596;p18"/>
            <p:cNvGrpSpPr/>
            <p:nvPr/>
          </p:nvGrpSpPr>
          <p:grpSpPr>
            <a:xfrm>
              <a:off x="-6475" y="4609669"/>
              <a:ext cx="9250200" cy="547540"/>
              <a:chOff x="-6475" y="4167900"/>
              <a:chExt cx="9250200" cy="988875"/>
            </a:xfrm>
          </p:grpSpPr>
          <p:cxnSp>
            <p:nvCxnSpPr>
              <p:cNvPr id="597" name="Google Shape;597;p18"/>
              <p:cNvCxnSpPr/>
              <p:nvPr/>
            </p:nvCxnSpPr>
            <p:spPr>
              <a:xfrm>
                <a:off x="2550" y="4167900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98" name="Google Shape;598;p18"/>
              <p:cNvCxnSpPr/>
              <p:nvPr/>
            </p:nvCxnSpPr>
            <p:spPr>
              <a:xfrm>
                <a:off x="2550" y="4338618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99" name="Google Shape;599;p18"/>
              <p:cNvCxnSpPr/>
              <p:nvPr/>
            </p:nvCxnSpPr>
            <p:spPr>
              <a:xfrm>
                <a:off x="2550" y="4566243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00" name="Google Shape;600;p18"/>
              <p:cNvCxnSpPr/>
              <p:nvPr/>
            </p:nvCxnSpPr>
            <p:spPr>
              <a:xfrm>
                <a:off x="2550" y="4850774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01" name="Google Shape;601;p18"/>
              <p:cNvCxnSpPr/>
              <p:nvPr/>
            </p:nvCxnSpPr>
            <p:spPr>
              <a:xfrm rot="10800000" flipH="1">
                <a:off x="-6475" y="4167973"/>
                <a:ext cx="639600" cy="827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02" name="Google Shape;602;p18"/>
              <p:cNvCxnSpPr/>
              <p:nvPr/>
            </p:nvCxnSpPr>
            <p:spPr>
              <a:xfrm rot="10800000" flipH="1">
                <a:off x="1514439" y="4168114"/>
                <a:ext cx="545400" cy="97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03" name="Google Shape;603;p18"/>
              <p:cNvCxnSpPr/>
              <p:nvPr/>
            </p:nvCxnSpPr>
            <p:spPr>
              <a:xfrm rot="10800000" flipH="1">
                <a:off x="2941154" y="4167975"/>
                <a:ext cx="318300" cy="98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04" name="Google Shape;604;p18"/>
              <p:cNvCxnSpPr/>
              <p:nvPr/>
            </p:nvCxnSpPr>
            <p:spPr>
              <a:xfrm rot="10800000">
                <a:off x="4140768" y="4168414"/>
                <a:ext cx="0" cy="97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05" name="Google Shape;605;p18"/>
              <p:cNvCxnSpPr/>
              <p:nvPr/>
            </p:nvCxnSpPr>
            <p:spPr>
              <a:xfrm rot="10800000">
                <a:off x="8604125" y="4167973"/>
                <a:ext cx="639600" cy="827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06" name="Google Shape;606;p18"/>
              <p:cNvCxnSpPr/>
              <p:nvPr/>
            </p:nvCxnSpPr>
            <p:spPr>
              <a:xfrm rot="10800000">
                <a:off x="7177411" y="4168114"/>
                <a:ext cx="545400" cy="97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07" name="Google Shape;607;p18"/>
              <p:cNvCxnSpPr/>
              <p:nvPr/>
            </p:nvCxnSpPr>
            <p:spPr>
              <a:xfrm rot="10800000">
                <a:off x="5977796" y="4167975"/>
                <a:ext cx="318300" cy="98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08" name="Google Shape;608;p18"/>
              <p:cNvCxnSpPr/>
              <p:nvPr/>
            </p:nvCxnSpPr>
            <p:spPr>
              <a:xfrm rot="10800000">
                <a:off x="5022082" y="4168100"/>
                <a:ext cx="74400" cy="963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609" name="Google Shape;609;p18"/>
          <p:cNvSpPr txBox="1">
            <a:spLocks noGrp="1"/>
          </p:cNvSpPr>
          <p:nvPr>
            <p:ph type="title"/>
          </p:nvPr>
        </p:nvSpPr>
        <p:spPr>
          <a:xfrm>
            <a:off x="6527563" y="2553833"/>
            <a:ext cx="4713200" cy="763600"/>
          </a:xfrm>
          <a:prstGeom prst="rect">
            <a:avLst/>
          </a:prstGeom>
        </p:spPr>
        <p:txBody>
          <a:bodyPr spcFirstLastPara="1" wrap="square" lIns="121897" tIns="121897" rIns="121897" bIns="121897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10" name="Google Shape;610;p18"/>
          <p:cNvSpPr txBox="1">
            <a:spLocks noGrp="1"/>
          </p:cNvSpPr>
          <p:nvPr>
            <p:ph type="subTitle" idx="1"/>
          </p:nvPr>
        </p:nvSpPr>
        <p:spPr>
          <a:xfrm>
            <a:off x="6527787" y="3317433"/>
            <a:ext cx="4713200" cy="1440400"/>
          </a:xfrm>
          <a:prstGeom prst="rect">
            <a:avLst/>
          </a:prstGeom>
        </p:spPr>
        <p:txBody>
          <a:bodyPr spcFirstLastPara="1" wrap="square" lIns="121897" tIns="121897" rIns="121897" bIns="121897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</p:cSld>
  <p:clrMapOvr>
    <a:masterClrMapping/>
  </p:clrMapOvr>
  <p:transition spd="slow">
    <p:wip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 and two columns 1"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2" name="Google Shape;612;p19"/>
          <p:cNvGrpSpPr/>
          <p:nvPr/>
        </p:nvGrpSpPr>
        <p:grpSpPr>
          <a:xfrm>
            <a:off x="-8633" y="3902989"/>
            <a:ext cx="12333600" cy="2973291"/>
            <a:chOff x="-6475" y="2927242"/>
            <a:chExt cx="9250200" cy="2229968"/>
          </a:xfrm>
        </p:grpSpPr>
        <p:grpSp>
          <p:nvGrpSpPr>
            <p:cNvPr id="613" name="Google Shape;613;p19"/>
            <p:cNvGrpSpPr/>
            <p:nvPr/>
          </p:nvGrpSpPr>
          <p:grpSpPr>
            <a:xfrm flipH="1">
              <a:off x="5831182" y="2927242"/>
              <a:ext cx="3303413" cy="1672406"/>
              <a:chOff x="-6475" y="2302000"/>
              <a:chExt cx="3303413" cy="1865900"/>
            </a:xfrm>
          </p:grpSpPr>
          <p:sp>
            <p:nvSpPr>
              <p:cNvPr id="614" name="Google Shape;614;p19"/>
              <p:cNvSpPr/>
              <p:nvPr/>
            </p:nvSpPr>
            <p:spPr>
              <a:xfrm>
                <a:off x="-6475" y="2302000"/>
                <a:ext cx="298800" cy="18657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" name="Google Shape;615;p19"/>
              <p:cNvSpPr/>
              <p:nvPr/>
            </p:nvSpPr>
            <p:spPr>
              <a:xfrm>
                <a:off x="422755" y="2999625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" name="Google Shape;616;p19"/>
              <p:cNvSpPr/>
              <p:nvPr/>
            </p:nvSpPr>
            <p:spPr>
              <a:xfrm>
                <a:off x="851986" y="2740800"/>
                <a:ext cx="298800" cy="14271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" name="Google Shape;617;p19"/>
              <p:cNvSpPr/>
              <p:nvPr/>
            </p:nvSpPr>
            <p:spPr>
              <a:xfrm>
                <a:off x="1281216" y="2999500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" name="Google Shape;618;p19"/>
              <p:cNvSpPr/>
              <p:nvPr/>
            </p:nvSpPr>
            <p:spPr>
              <a:xfrm>
                <a:off x="1710446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" name="Google Shape;619;p19"/>
              <p:cNvSpPr/>
              <p:nvPr/>
            </p:nvSpPr>
            <p:spPr>
              <a:xfrm>
                <a:off x="2139677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" name="Google Shape;620;p19"/>
              <p:cNvSpPr/>
              <p:nvPr/>
            </p:nvSpPr>
            <p:spPr>
              <a:xfrm>
                <a:off x="2568907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" name="Google Shape;621;p19"/>
              <p:cNvSpPr/>
              <p:nvPr/>
            </p:nvSpPr>
            <p:spPr>
              <a:xfrm>
                <a:off x="2998138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22" name="Google Shape;622;p19"/>
            <p:cNvGrpSpPr/>
            <p:nvPr/>
          </p:nvGrpSpPr>
          <p:grpSpPr>
            <a:xfrm>
              <a:off x="-6475" y="2927242"/>
              <a:ext cx="3303413" cy="1672406"/>
              <a:chOff x="-6475" y="2302000"/>
              <a:chExt cx="3303413" cy="1865900"/>
            </a:xfrm>
          </p:grpSpPr>
          <p:sp>
            <p:nvSpPr>
              <p:cNvPr id="623" name="Google Shape;623;p19"/>
              <p:cNvSpPr/>
              <p:nvPr/>
            </p:nvSpPr>
            <p:spPr>
              <a:xfrm>
                <a:off x="-6475" y="2302000"/>
                <a:ext cx="298800" cy="18657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" name="Google Shape;624;p19"/>
              <p:cNvSpPr/>
              <p:nvPr/>
            </p:nvSpPr>
            <p:spPr>
              <a:xfrm>
                <a:off x="422755" y="2999625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" name="Google Shape;625;p19"/>
              <p:cNvSpPr/>
              <p:nvPr/>
            </p:nvSpPr>
            <p:spPr>
              <a:xfrm>
                <a:off x="851986" y="2740800"/>
                <a:ext cx="298800" cy="14271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6" name="Google Shape;626;p19"/>
              <p:cNvSpPr/>
              <p:nvPr/>
            </p:nvSpPr>
            <p:spPr>
              <a:xfrm>
                <a:off x="1281216" y="2999500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7" name="Google Shape;627;p19"/>
              <p:cNvSpPr/>
              <p:nvPr/>
            </p:nvSpPr>
            <p:spPr>
              <a:xfrm>
                <a:off x="1710446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" name="Google Shape;628;p19"/>
              <p:cNvSpPr/>
              <p:nvPr/>
            </p:nvSpPr>
            <p:spPr>
              <a:xfrm>
                <a:off x="2139677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" name="Google Shape;629;p19"/>
              <p:cNvSpPr/>
              <p:nvPr/>
            </p:nvSpPr>
            <p:spPr>
              <a:xfrm>
                <a:off x="2568907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" name="Google Shape;630;p19"/>
              <p:cNvSpPr/>
              <p:nvPr/>
            </p:nvSpPr>
            <p:spPr>
              <a:xfrm>
                <a:off x="2998138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31" name="Google Shape;631;p19"/>
            <p:cNvGrpSpPr/>
            <p:nvPr/>
          </p:nvGrpSpPr>
          <p:grpSpPr>
            <a:xfrm>
              <a:off x="-6475" y="4609669"/>
              <a:ext cx="9250200" cy="547540"/>
              <a:chOff x="-6475" y="4167900"/>
              <a:chExt cx="9250200" cy="988875"/>
            </a:xfrm>
          </p:grpSpPr>
          <p:cxnSp>
            <p:nvCxnSpPr>
              <p:cNvPr id="632" name="Google Shape;632;p19"/>
              <p:cNvCxnSpPr/>
              <p:nvPr/>
            </p:nvCxnSpPr>
            <p:spPr>
              <a:xfrm>
                <a:off x="2550" y="4167900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33" name="Google Shape;633;p19"/>
              <p:cNvCxnSpPr/>
              <p:nvPr/>
            </p:nvCxnSpPr>
            <p:spPr>
              <a:xfrm>
                <a:off x="2550" y="4338618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34" name="Google Shape;634;p19"/>
              <p:cNvCxnSpPr/>
              <p:nvPr/>
            </p:nvCxnSpPr>
            <p:spPr>
              <a:xfrm>
                <a:off x="2550" y="4566243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35" name="Google Shape;635;p19"/>
              <p:cNvCxnSpPr/>
              <p:nvPr/>
            </p:nvCxnSpPr>
            <p:spPr>
              <a:xfrm>
                <a:off x="2550" y="4850774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36" name="Google Shape;636;p19"/>
              <p:cNvCxnSpPr/>
              <p:nvPr/>
            </p:nvCxnSpPr>
            <p:spPr>
              <a:xfrm rot="10800000" flipH="1">
                <a:off x="-6475" y="4167973"/>
                <a:ext cx="639600" cy="827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37" name="Google Shape;637;p19"/>
              <p:cNvCxnSpPr/>
              <p:nvPr/>
            </p:nvCxnSpPr>
            <p:spPr>
              <a:xfrm rot="10800000" flipH="1">
                <a:off x="1514439" y="4168114"/>
                <a:ext cx="545400" cy="97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38" name="Google Shape;638;p19"/>
              <p:cNvCxnSpPr/>
              <p:nvPr/>
            </p:nvCxnSpPr>
            <p:spPr>
              <a:xfrm rot="10800000" flipH="1">
                <a:off x="2941154" y="4167975"/>
                <a:ext cx="318300" cy="98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39" name="Google Shape;639;p19"/>
              <p:cNvCxnSpPr/>
              <p:nvPr/>
            </p:nvCxnSpPr>
            <p:spPr>
              <a:xfrm rot="10800000">
                <a:off x="4140768" y="4168414"/>
                <a:ext cx="0" cy="97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40" name="Google Shape;640;p19"/>
              <p:cNvCxnSpPr/>
              <p:nvPr/>
            </p:nvCxnSpPr>
            <p:spPr>
              <a:xfrm rot="10800000">
                <a:off x="8604125" y="4167973"/>
                <a:ext cx="639600" cy="827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41" name="Google Shape;641;p19"/>
              <p:cNvCxnSpPr/>
              <p:nvPr/>
            </p:nvCxnSpPr>
            <p:spPr>
              <a:xfrm rot="10800000">
                <a:off x="7177411" y="4168114"/>
                <a:ext cx="545400" cy="97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42" name="Google Shape;642;p19"/>
              <p:cNvCxnSpPr/>
              <p:nvPr/>
            </p:nvCxnSpPr>
            <p:spPr>
              <a:xfrm rot="10800000">
                <a:off x="5977796" y="4167975"/>
                <a:ext cx="318300" cy="98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43" name="Google Shape;643;p19"/>
              <p:cNvCxnSpPr/>
              <p:nvPr/>
            </p:nvCxnSpPr>
            <p:spPr>
              <a:xfrm rot="10800000">
                <a:off x="5022082" y="4168100"/>
                <a:ext cx="74400" cy="963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644" name="Google Shape;644;p19"/>
          <p:cNvGrpSpPr/>
          <p:nvPr/>
        </p:nvGrpSpPr>
        <p:grpSpPr>
          <a:xfrm>
            <a:off x="-206938" y="-3"/>
            <a:ext cx="12707193" cy="4788204"/>
            <a:chOff x="-155204" y="-3"/>
            <a:chExt cx="9530395" cy="3591153"/>
          </a:xfrm>
        </p:grpSpPr>
        <p:sp>
          <p:nvSpPr>
            <p:cNvPr id="645" name="Google Shape;645;p19"/>
            <p:cNvSpPr/>
            <p:nvPr/>
          </p:nvSpPr>
          <p:spPr>
            <a:xfrm rot="1771310">
              <a:off x="6451550" y="63513"/>
              <a:ext cx="349937" cy="349812"/>
            </a:xfrm>
            <a:custGeom>
              <a:avLst/>
              <a:gdLst/>
              <a:ahLst/>
              <a:cxnLst/>
              <a:rect l="l" t="t" r="r" b="b"/>
              <a:pathLst>
                <a:path w="36610" h="36610" extrusionOk="0">
                  <a:moveTo>
                    <a:pt x="36609" y="21428"/>
                  </a:moveTo>
                  <a:lnTo>
                    <a:pt x="36609" y="15183"/>
                  </a:lnTo>
                  <a:lnTo>
                    <a:pt x="32092" y="15183"/>
                  </a:lnTo>
                  <a:cubicBezTo>
                    <a:pt x="31732" y="13592"/>
                    <a:pt x="31102" y="12105"/>
                    <a:pt x="30257" y="10768"/>
                  </a:cubicBezTo>
                  <a:lnTo>
                    <a:pt x="33456" y="7569"/>
                  </a:lnTo>
                  <a:lnTo>
                    <a:pt x="29041" y="3154"/>
                  </a:lnTo>
                  <a:lnTo>
                    <a:pt x="25842" y="6353"/>
                  </a:lnTo>
                  <a:cubicBezTo>
                    <a:pt x="24505" y="5508"/>
                    <a:pt x="23019" y="4878"/>
                    <a:pt x="21427" y="4519"/>
                  </a:cubicBezTo>
                  <a:lnTo>
                    <a:pt x="21427" y="1"/>
                  </a:lnTo>
                  <a:lnTo>
                    <a:pt x="15183" y="1"/>
                  </a:lnTo>
                  <a:lnTo>
                    <a:pt x="15183" y="4519"/>
                  </a:lnTo>
                  <a:cubicBezTo>
                    <a:pt x="13591" y="4878"/>
                    <a:pt x="12105" y="5508"/>
                    <a:pt x="10768" y="6353"/>
                  </a:cubicBezTo>
                  <a:lnTo>
                    <a:pt x="7569" y="3154"/>
                  </a:lnTo>
                  <a:lnTo>
                    <a:pt x="3154" y="7569"/>
                  </a:lnTo>
                  <a:lnTo>
                    <a:pt x="6353" y="10768"/>
                  </a:lnTo>
                  <a:cubicBezTo>
                    <a:pt x="5508" y="12105"/>
                    <a:pt x="4878" y="13592"/>
                    <a:pt x="4519" y="15183"/>
                  </a:cubicBezTo>
                  <a:lnTo>
                    <a:pt x="1" y="15183"/>
                  </a:lnTo>
                  <a:lnTo>
                    <a:pt x="1" y="21428"/>
                  </a:lnTo>
                  <a:lnTo>
                    <a:pt x="4519" y="21428"/>
                  </a:lnTo>
                  <a:cubicBezTo>
                    <a:pt x="4878" y="23019"/>
                    <a:pt x="5508" y="24505"/>
                    <a:pt x="6353" y="25843"/>
                  </a:cubicBezTo>
                  <a:lnTo>
                    <a:pt x="3154" y="29042"/>
                  </a:lnTo>
                  <a:lnTo>
                    <a:pt x="7569" y="33457"/>
                  </a:lnTo>
                  <a:lnTo>
                    <a:pt x="10768" y="30258"/>
                  </a:lnTo>
                  <a:cubicBezTo>
                    <a:pt x="12105" y="31103"/>
                    <a:pt x="13591" y="31732"/>
                    <a:pt x="15183" y="32092"/>
                  </a:cubicBezTo>
                  <a:lnTo>
                    <a:pt x="15183" y="36610"/>
                  </a:lnTo>
                  <a:lnTo>
                    <a:pt x="21427" y="36610"/>
                  </a:lnTo>
                  <a:lnTo>
                    <a:pt x="21427" y="32092"/>
                  </a:lnTo>
                  <a:cubicBezTo>
                    <a:pt x="23019" y="31732"/>
                    <a:pt x="24505" y="31103"/>
                    <a:pt x="25842" y="30258"/>
                  </a:cubicBezTo>
                  <a:lnTo>
                    <a:pt x="29041" y="33457"/>
                  </a:lnTo>
                  <a:lnTo>
                    <a:pt x="33456" y="29042"/>
                  </a:lnTo>
                  <a:lnTo>
                    <a:pt x="30257" y="25843"/>
                  </a:lnTo>
                  <a:cubicBezTo>
                    <a:pt x="31102" y="24505"/>
                    <a:pt x="31732" y="23019"/>
                    <a:pt x="32092" y="21428"/>
                  </a:cubicBezTo>
                  <a:close/>
                  <a:moveTo>
                    <a:pt x="19650" y="25059"/>
                  </a:moveTo>
                  <a:cubicBezTo>
                    <a:pt x="14803" y="25978"/>
                    <a:pt x="10633" y="21808"/>
                    <a:pt x="11551" y="16960"/>
                  </a:cubicBezTo>
                  <a:cubicBezTo>
                    <a:pt x="12064" y="14251"/>
                    <a:pt x="14249" y="12066"/>
                    <a:pt x="16958" y="11551"/>
                  </a:cubicBezTo>
                  <a:cubicBezTo>
                    <a:pt x="21805" y="10631"/>
                    <a:pt x="25980" y="14805"/>
                    <a:pt x="25059" y="19653"/>
                  </a:cubicBezTo>
                  <a:cubicBezTo>
                    <a:pt x="24546" y="22362"/>
                    <a:pt x="22359" y="24546"/>
                    <a:pt x="19650" y="25059"/>
                  </a:cubicBezTo>
                  <a:close/>
                </a:path>
              </a:pathLst>
            </a:custGeom>
            <a:solidFill>
              <a:srgbClr val="A4ABD7">
                <a:alpha val="25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19"/>
            <p:cNvSpPr/>
            <p:nvPr/>
          </p:nvSpPr>
          <p:spPr>
            <a:xfrm rot="1771310">
              <a:off x="8961800" y="1291013"/>
              <a:ext cx="349937" cy="349812"/>
            </a:xfrm>
            <a:custGeom>
              <a:avLst/>
              <a:gdLst/>
              <a:ahLst/>
              <a:cxnLst/>
              <a:rect l="l" t="t" r="r" b="b"/>
              <a:pathLst>
                <a:path w="36610" h="36610" extrusionOk="0">
                  <a:moveTo>
                    <a:pt x="36609" y="21428"/>
                  </a:moveTo>
                  <a:lnTo>
                    <a:pt x="36609" y="15183"/>
                  </a:lnTo>
                  <a:lnTo>
                    <a:pt x="32092" y="15183"/>
                  </a:lnTo>
                  <a:cubicBezTo>
                    <a:pt x="31732" y="13592"/>
                    <a:pt x="31102" y="12105"/>
                    <a:pt x="30257" y="10768"/>
                  </a:cubicBezTo>
                  <a:lnTo>
                    <a:pt x="33456" y="7569"/>
                  </a:lnTo>
                  <a:lnTo>
                    <a:pt x="29041" y="3154"/>
                  </a:lnTo>
                  <a:lnTo>
                    <a:pt x="25842" y="6353"/>
                  </a:lnTo>
                  <a:cubicBezTo>
                    <a:pt x="24505" y="5508"/>
                    <a:pt x="23019" y="4878"/>
                    <a:pt x="21427" y="4519"/>
                  </a:cubicBezTo>
                  <a:lnTo>
                    <a:pt x="21427" y="1"/>
                  </a:lnTo>
                  <a:lnTo>
                    <a:pt x="15183" y="1"/>
                  </a:lnTo>
                  <a:lnTo>
                    <a:pt x="15183" y="4519"/>
                  </a:lnTo>
                  <a:cubicBezTo>
                    <a:pt x="13591" y="4878"/>
                    <a:pt x="12105" y="5508"/>
                    <a:pt x="10768" y="6353"/>
                  </a:cubicBezTo>
                  <a:lnTo>
                    <a:pt x="7569" y="3154"/>
                  </a:lnTo>
                  <a:lnTo>
                    <a:pt x="3154" y="7569"/>
                  </a:lnTo>
                  <a:lnTo>
                    <a:pt x="6353" y="10768"/>
                  </a:lnTo>
                  <a:cubicBezTo>
                    <a:pt x="5508" y="12105"/>
                    <a:pt x="4878" y="13592"/>
                    <a:pt x="4519" y="15183"/>
                  </a:cubicBezTo>
                  <a:lnTo>
                    <a:pt x="1" y="15183"/>
                  </a:lnTo>
                  <a:lnTo>
                    <a:pt x="1" y="21428"/>
                  </a:lnTo>
                  <a:lnTo>
                    <a:pt x="4519" y="21428"/>
                  </a:lnTo>
                  <a:cubicBezTo>
                    <a:pt x="4878" y="23019"/>
                    <a:pt x="5508" y="24505"/>
                    <a:pt x="6353" y="25843"/>
                  </a:cubicBezTo>
                  <a:lnTo>
                    <a:pt x="3154" y="29042"/>
                  </a:lnTo>
                  <a:lnTo>
                    <a:pt x="7569" y="33457"/>
                  </a:lnTo>
                  <a:lnTo>
                    <a:pt x="10768" y="30258"/>
                  </a:lnTo>
                  <a:cubicBezTo>
                    <a:pt x="12105" y="31103"/>
                    <a:pt x="13591" y="31732"/>
                    <a:pt x="15183" y="32092"/>
                  </a:cubicBezTo>
                  <a:lnTo>
                    <a:pt x="15183" y="36610"/>
                  </a:lnTo>
                  <a:lnTo>
                    <a:pt x="21427" y="36610"/>
                  </a:lnTo>
                  <a:lnTo>
                    <a:pt x="21427" y="32092"/>
                  </a:lnTo>
                  <a:cubicBezTo>
                    <a:pt x="23019" y="31732"/>
                    <a:pt x="24505" y="31103"/>
                    <a:pt x="25842" y="30258"/>
                  </a:cubicBezTo>
                  <a:lnTo>
                    <a:pt x="29041" y="33457"/>
                  </a:lnTo>
                  <a:lnTo>
                    <a:pt x="33456" y="29042"/>
                  </a:lnTo>
                  <a:lnTo>
                    <a:pt x="30257" y="25843"/>
                  </a:lnTo>
                  <a:cubicBezTo>
                    <a:pt x="31102" y="24505"/>
                    <a:pt x="31732" y="23019"/>
                    <a:pt x="32092" y="21428"/>
                  </a:cubicBezTo>
                  <a:close/>
                  <a:moveTo>
                    <a:pt x="19650" y="25059"/>
                  </a:moveTo>
                  <a:cubicBezTo>
                    <a:pt x="14803" y="25978"/>
                    <a:pt x="10633" y="21808"/>
                    <a:pt x="11551" y="16960"/>
                  </a:cubicBezTo>
                  <a:cubicBezTo>
                    <a:pt x="12064" y="14251"/>
                    <a:pt x="14249" y="12066"/>
                    <a:pt x="16958" y="11551"/>
                  </a:cubicBezTo>
                  <a:cubicBezTo>
                    <a:pt x="21805" y="10631"/>
                    <a:pt x="25980" y="14805"/>
                    <a:pt x="25059" y="19653"/>
                  </a:cubicBezTo>
                  <a:cubicBezTo>
                    <a:pt x="24546" y="22362"/>
                    <a:pt x="22359" y="24546"/>
                    <a:pt x="19650" y="25059"/>
                  </a:cubicBezTo>
                  <a:close/>
                </a:path>
              </a:pathLst>
            </a:custGeom>
            <a:solidFill>
              <a:srgbClr val="FFFFFF">
                <a:alpha val="452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19"/>
            <p:cNvSpPr/>
            <p:nvPr/>
          </p:nvSpPr>
          <p:spPr>
            <a:xfrm rot="1771310">
              <a:off x="-91750" y="231663"/>
              <a:ext cx="349937" cy="349812"/>
            </a:xfrm>
            <a:custGeom>
              <a:avLst/>
              <a:gdLst/>
              <a:ahLst/>
              <a:cxnLst/>
              <a:rect l="l" t="t" r="r" b="b"/>
              <a:pathLst>
                <a:path w="36610" h="36610" extrusionOk="0">
                  <a:moveTo>
                    <a:pt x="36609" y="21428"/>
                  </a:moveTo>
                  <a:lnTo>
                    <a:pt x="36609" y="15183"/>
                  </a:lnTo>
                  <a:lnTo>
                    <a:pt x="32092" y="15183"/>
                  </a:lnTo>
                  <a:cubicBezTo>
                    <a:pt x="31732" y="13592"/>
                    <a:pt x="31102" y="12105"/>
                    <a:pt x="30257" y="10768"/>
                  </a:cubicBezTo>
                  <a:lnTo>
                    <a:pt x="33456" y="7569"/>
                  </a:lnTo>
                  <a:lnTo>
                    <a:pt x="29041" y="3154"/>
                  </a:lnTo>
                  <a:lnTo>
                    <a:pt x="25842" y="6353"/>
                  </a:lnTo>
                  <a:cubicBezTo>
                    <a:pt x="24505" y="5508"/>
                    <a:pt x="23019" y="4878"/>
                    <a:pt x="21427" y="4519"/>
                  </a:cubicBezTo>
                  <a:lnTo>
                    <a:pt x="21427" y="1"/>
                  </a:lnTo>
                  <a:lnTo>
                    <a:pt x="15183" y="1"/>
                  </a:lnTo>
                  <a:lnTo>
                    <a:pt x="15183" y="4519"/>
                  </a:lnTo>
                  <a:cubicBezTo>
                    <a:pt x="13591" y="4878"/>
                    <a:pt x="12105" y="5508"/>
                    <a:pt x="10768" y="6353"/>
                  </a:cubicBezTo>
                  <a:lnTo>
                    <a:pt x="7569" y="3154"/>
                  </a:lnTo>
                  <a:lnTo>
                    <a:pt x="3154" y="7569"/>
                  </a:lnTo>
                  <a:lnTo>
                    <a:pt x="6353" y="10768"/>
                  </a:lnTo>
                  <a:cubicBezTo>
                    <a:pt x="5508" y="12105"/>
                    <a:pt x="4878" y="13592"/>
                    <a:pt x="4519" y="15183"/>
                  </a:cubicBezTo>
                  <a:lnTo>
                    <a:pt x="1" y="15183"/>
                  </a:lnTo>
                  <a:lnTo>
                    <a:pt x="1" y="21428"/>
                  </a:lnTo>
                  <a:lnTo>
                    <a:pt x="4519" y="21428"/>
                  </a:lnTo>
                  <a:cubicBezTo>
                    <a:pt x="4878" y="23019"/>
                    <a:pt x="5508" y="24505"/>
                    <a:pt x="6353" y="25843"/>
                  </a:cubicBezTo>
                  <a:lnTo>
                    <a:pt x="3154" y="29042"/>
                  </a:lnTo>
                  <a:lnTo>
                    <a:pt x="7569" y="33457"/>
                  </a:lnTo>
                  <a:lnTo>
                    <a:pt x="10768" y="30258"/>
                  </a:lnTo>
                  <a:cubicBezTo>
                    <a:pt x="12105" y="31103"/>
                    <a:pt x="13591" y="31732"/>
                    <a:pt x="15183" y="32092"/>
                  </a:cubicBezTo>
                  <a:lnTo>
                    <a:pt x="15183" y="36610"/>
                  </a:lnTo>
                  <a:lnTo>
                    <a:pt x="21427" y="36610"/>
                  </a:lnTo>
                  <a:lnTo>
                    <a:pt x="21427" y="32092"/>
                  </a:lnTo>
                  <a:cubicBezTo>
                    <a:pt x="23019" y="31732"/>
                    <a:pt x="24505" y="31103"/>
                    <a:pt x="25842" y="30258"/>
                  </a:cubicBezTo>
                  <a:lnTo>
                    <a:pt x="29041" y="33457"/>
                  </a:lnTo>
                  <a:lnTo>
                    <a:pt x="33456" y="29042"/>
                  </a:lnTo>
                  <a:lnTo>
                    <a:pt x="30257" y="25843"/>
                  </a:lnTo>
                  <a:cubicBezTo>
                    <a:pt x="31102" y="24505"/>
                    <a:pt x="31732" y="23019"/>
                    <a:pt x="32092" y="21428"/>
                  </a:cubicBezTo>
                  <a:close/>
                  <a:moveTo>
                    <a:pt x="19650" y="25059"/>
                  </a:moveTo>
                  <a:cubicBezTo>
                    <a:pt x="14803" y="25978"/>
                    <a:pt x="10633" y="21808"/>
                    <a:pt x="11551" y="16960"/>
                  </a:cubicBezTo>
                  <a:cubicBezTo>
                    <a:pt x="12064" y="14251"/>
                    <a:pt x="14249" y="12066"/>
                    <a:pt x="16958" y="11551"/>
                  </a:cubicBezTo>
                  <a:cubicBezTo>
                    <a:pt x="21805" y="10631"/>
                    <a:pt x="25980" y="14805"/>
                    <a:pt x="25059" y="19653"/>
                  </a:cubicBezTo>
                  <a:cubicBezTo>
                    <a:pt x="24546" y="22362"/>
                    <a:pt x="22359" y="24546"/>
                    <a:pt x="19650" y="25059"/>
                  </a:cubicBezTo>
                  <a:close/>
                </a:path>
              </a:pathLst>
            </a:custGeom>
            <a:solidFill>
              <a:srgbClr val="A4ABD7">
                <a:alpha val="25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648" name="Google Shape;648;p19"/>
            <p:cNvPicPr preferRelativeResize="0"/>
            <p:nvPr/>
          </p:nvPicPr>
          <p:blipFill rotWithShape="1">
            <a:blip r:embed="rId2">
              <a:alphaModFix/>
            </a:blip>
            <a:srcRect l="28959" t="12546" r="12546" b="12546"/>
            <a:stretch/>
          </p:blipFill>
          <p:spPr>
            <a:xfrm rot="10800000">
              <a:off x="-13426" y="2994602"/>
              <a:ext cx="726651" cy="59654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49" name="Google Shape;649;p19"/>
          <p:cNvSpPr txBox="1">
            <a:spLocks noGrp="1"/>
          </p:cNvSpPr>
          <p:nvPr>
            <p:ph type="title"/>
          </p:nvPr>
        </p:nvSpPr>
        <p:spPr>
          <a:xfrm>
            <a:off x="960000" y="719333"/>
            <a:ext cx="10272000" cy="763600"/>
          </a:xfrm>
          <a:prstGeom prst="rect">
            <a:avLst/>
          </a:prstGeom>
        </p:spPr>
        <p:txBody>
          <a:bodyPr spcFirstLastPara="1" wrap="square" lIns="121897" tIns="121897" rIns="121897" bIns="121897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50" name="Google Shape;650;p19"/>
          <p:cNvSpPr txBox="1">
            <a:spLocks noGrp="1"/>
          </p:cNvSpPr>
          <p:nvPr>
            <p:ph type="subTitle" idx="1"/>
          </p:nvPr>
        </p:nvSpPr>
        <p:spPr>
          <a:xfrm>
            <a:off x="3575069" y="4516675"/>
            <a:ext cx="6747600" cy="711200"/>
          </a:xfrm>
          <a:prstGeom prst="rect">
            <a:avLst/>
          </a:prstGeom>
        </p:spPr>
        <p:txBody>
          <a:bodyPr spcFirstLastPara="1" wrap="square" lIns="121897" tIns="121897" rIns="121897" bIns="121897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51" name="Google Shape;651;p19"/>
          <p:cNvSpPr txBox="1">
            <a:spLocks noGrp="1"/>
          </p:cNvSpPr>
          <p:nvPr>
            <p:ph type="subTitle" idx="2"/>
          </p:nvPr>
        </p:nvSpPr>
        <p:spPr>
          <a:xfrm>
            <a:off x="1869331" y="2550541"/>
            <a:ext cx="6747600" cy="711200"/>
          </a:xfrm>
          <a:prstGeom prst="rect">
            <a:avLst/>
          </a:prstGeom>
        </p:spPr>
        <p:txBody>
          <a:bodyPr spcFirstLastPara="1" wrap="square" lIns="121897" tIns="121897" rIns="121897" bIns="121897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52" name="Google Shape;652;p19"/>
          <p:cNvSpPr txBox="1">
            <a:spLocks noGrp="1"/>
          </p:cNvSpPr>
          <p:nvPr>
            <p:ph type="subTitle" idx="3"/>
          </p:nvPr>
        </p:nvSpPr>
        <p:spPr>
          <a:xfrm>
            <a:off x="3575063" y="3992800"/>
            <a:ext cx="6747600" cy="711200"/>
          </a:xfrm>
          <a:prstGeom prst="rect">
            <a:avLst/>
          </a:prstGeom>
        </p:spPr>
        <p:txBody>
          <a:bodyPr spcFirstLastPara="1" wrap="square" lIns="121897" tIns="121897" rIns="121897" bIns="121897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ecular One"/>
              <a:buNone/>
              <a:defRPr sz="3600">
                <a:latin typeface="Secular One"/>
                <a:ea typeface="Secular One"/>
                <a:cs typeface="Secular One"/>
                <a:sym typeface="Secular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ecular One"/>
              <a:buNone/>
              <a:defRPr>
                <a:latin typeface="Secular One"/>
                <a:ea typeface="Secular One"/>
                <a:cs typeface="Secular One"/>
                <a:sym typeface="Secular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ecular One"/>
              <a:buNone/>
              <a:defRPr>
                <a:latin typeface="Secular One"/>
                <a:ea typeface="Secular One"/>
                <a:cs typeface="Secular One"/>
                <a:sym typeface="Secular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ecular One"/>
              <a:buNone/>
              <a:defRPr>
                <a:latin typeface="Secular One"/>
                <a:ea typeface="Secular One"/>
                <a:cs typeface="Secular One"/>
                <a:sym typeface="Secular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ecular One"/>
              <a:buNone/>
              <a:defRPr>
                <a:latin typeface="Secular One"/>
                <a:ea typeface="Secular One"/>
                <a:cs typeface="Secular One"/>
                <a:sym typeface="Secular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ecular One"/>
              <a:buNone/>
              <a:defRPr>
                <a:latin typeface="Secular One"/>
                <a:ea typeface="Secular One"/>
                <a:cs typeface="Secular One"/>
                <a:sym typeface="Secular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ecular One"/>
              <a:buNone/>
              <a:defRPr>
                <a:latin typeface="Secular One"/>
                <a:ea typeface="Secular One"/>
                <a:cs typeface="Secular One"/>
                <a:sym typeface="Secular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ecular One"/>
              <a:buNone/>
              <a:defRPr>
                <a:latin typeface="Secular One"/>
                <a:ea typeface="Secular One"/>
                <a:cs typeface="Secular One"/>
                <a:sym typeface="Secular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ecular One"/>
              <a:buNone/>
              <a:defRPr>
                <a:latin typeface="Secular One"/>
                <a:ea typeface="Secular One"/>
                <a:cs typeface="Secular One"/>
                <a:sym typeface="Secular On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53" name="Google Shape;653;p19"/>
          <p:cNvSpPr txBox="1">
            <a:spLocks noGrp="1"/>
          </p:cNvSpPr>
          <p:nvPr>
            <p:ph type="subTitle" idx="4"/>
          </p:nvPr>
        </p:nvSpPr>
        <p:spPr>
          <a:xfrm>
            <a:off x="1869331" y="2026651"/>
            <a:ext cx="6747600" cy="711200"/>
          </a:xfrm>
          <a:prstGeom prst="rect">
            <a:avLst/>
          </a:prstGeom>
        </p:spPr>
        <p:txBody>
          <a:bodyPr spcFirstLastPara="1" wrap="square" lIns="121897" tIns="121897" rIns="121897" bIns="121897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ecular One"/>
              <a:buNone/>
              <a:defRPr sz="3600">
                <a:latin typeface="Secular One"/>
                <a:ea typeface="Secular One"/>
                <a:cs typeface="Secular One"/>
                <a:sym typeface="Secular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ecular One"/>
              <a:buNone/>
              <a:defRPr>
                <a:latin typeface="Secular One"/>
                <a:ea typeface="Secular One"/>
                <a:cs typeface="Secular One"/>
                <a:sym typeface="Secular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ecular One"/>
              <a:buNone/>
              <a:defRPr>
                <a:latin typeface="Secular One"/>
                <a:ea typeface="Secular One"/>
                <a:cs typeface="Secular One"/>
                <a:sym typeface="Secular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ecular One"/>
              <a:buNone/>
              <a:defRPr>
                <a:latin typeface="Secular One"/>
                <a:ea typeface="Secular One"/>
                <a:cs typeface="Secular One"/>
                <a:sym typeface="Secular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ecular One"/>
              <a:buNone/>
              <a:defRPr>
                <a:latin typeface="Secular One"/>
                <a:ea typeface="Secular One"/>
                <a:cs typeface="Secular One"/>
                <a:sym typeface="Secular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ecular One"/>
              <a:buNone/>
              <a:defRPr>
                <a:latin typeface="Secular One"/>
                <a:ea typeface="Secular One"/>
                <a:cs typeface="Secular One"/>
                <a:sym typeface="Secular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ecular One"/>
              <a:buNone/>
              <a:defRPr>
                <a:latin typeface="Secular One"/>
                <a:ea typeface="Secular One"/>
                <a:cs typeface="Secular One"/>
                <a:sym typeface="Secular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ecular One"/>
              <a:buNone/>
              <a:defRPr>
                <a:latin typeface="Secular One"/>
                <a:ea typeface="Secular One"/>
                <a:cs typeface="Secular One"/>
                <a:sym typeface="Secular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ecular One"/>
              <a:buNone/>
              <a:defRPr>
                <a:latin typeface="Secular One"/>
                <a:ea typeface="Secular One"/>
                <a:cs typeface="Secular One"/>
                <a:sym typeface="Secular On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</p:cSld>
  <p:clrMapOvr>
    <a:masterClrMapping/>
  </p:clrMapOvr>
  <p:transition spd="slow">
    <p:wip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5" name="Google Shape;655;p20"/>
          <p:cNvGrpSpPr/>
          <p:nvPr/>
        </p:nvGrpSpPr>
        <p:grpSpPr>
          <a:xfrm>
            <a:off x="-8633" y="3902989"/>
            <a:ext cx="12333600" cy="2973291"/>
            <a:chOff x="-6475" y="2927242"/>
            <a:chExt cx="9250200" cy="2229968"/>
          </a:xfrm>
        </p:grpSpPr>
        <p:grpSp>
          <p:nvGrpSpPr>
            <p:cNvPr id="656" name="Google Shape;656;p20"/>
            <p:cNvGrpSpPr/>
            <p:nvPr/>
          </p:nvGrpSpPr>
          <p:grpSpPr>
            <a:xfrm flipH="1">
              <a:off x="5831182" y="2927242"/>
              <a:ext cx="3303413" cy="1672406"/>
              <a:chOff x="-6475" y="2302000"/>
              <a:chExt cx="3303413" cy="1865900"/>
            </a:xfrm>
          </p:grpSpPr>
          <p:sp>
            <p:nvSpPr>
              <p:cNvPr id="657" name="Google Shape;657;p20"/>
              <p:cNvSpPr/>
              <p:nvPr/>
            </p:nvSpPr>
            <p:spPr>
              <a:xfrm>
                <a:off x="-6475" y="2302000"/>
                <a:ext cx="298800" cy="18657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8" name="Google Shape;658;p20"/>
              <p:cNvSpPr/>
              <p:nvPr/>
            </p:nvSpPr>
            <p:spPr>
              <a:xfrm>
                <a:off x="422755" y="2999625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" name="Google Shape;659;p20"/>
              <p:cNvSpPr/>
              <p:nvPr/>
            </p:nvSpPr>
            <p:spPr>
              <a:xfrm>
                <a:off x="851986" y="2740800"/>
                <a:ext cx="298800" cy="14271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" name="Google Shape;660;p20"/>
              <p:cNvSpPr/>
              <p:nvPr/>
            </p:nvSpPr>
            <p:spPr>
              <a:xfrm>
                <a:off x="1281216" y="2999500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" name="Google Shape;661;p20"/>
              <p:cNvSpPr/>
              <p:nvPr/>
            </p:nvSpPr>
            <p:spPr>
              <a:xfrm>
                <a:off x="1710446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" name="Google Shape;662;p20"/>
              <p:cNvSpPr/>
              <p:nvPr/>
            </p:nvSpPr>
            <p:spPr>
              <a:xfrm>
                <a:off x="2139677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" name="Google Shape;663;p20"/>
              <p:cNvSpPr/>
              <p:nvPr/>
            </p:nvSpPr>
            <p:spPr>
              <a:xfrm>
                <a:off x="2568907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" name="Google Shape;664;p20"/>
              <p:cNvSpPr/>
              <p:nvPr/>
            </p:nvSpPr>
            <p:spPr>
              <a:xfrm>
                <a:off x="2998138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65" name="Google Shape;665;p20"/>
            <p:cNvGrpSpPr/>
            <p:nvPr/>
          </p:nvGrpSpPr>
          <p:grpSpPr>
            <a:xfrm>
              <a:off x="-6475" y="2927242"/>
              <a:ext cx="3303413" cy="1672406"/>
              <a:chOff x="-6475" y="2302000"/>
              <a:chExt cx="3303413" cy="1865900"/>
            </a:xfrm>
          </p:grpSpPr>
          <p:sp>
            <p:nvSpPr>
              <p:cNvPr id="666" name="Google Shape;666;p20"/>
              <p:cNvSpPr/>
              <p:nvPr/>
            </p:nvSpPr>
            <p:spPr>
              <a:xfrm>
                <a:off x="-6475" y="2302000"/>
                <a:ext cx="298800" cy="18657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7" name="Google Shape;667;p20"/>
              <p:cNvSpPr/>
              <p:nvPr/>
            </p:nvSpPr>
            <p:spPr>
              <a:xfrm>
                <a:off x="422755" y="2999625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8" name="Google Shape;668;p20"/>
              <p:cNvSpPr/>
              <p:nvPr/>
            </p:nvSpPr>
            <p:spPr>
              <a:xfrm>
                <a:off x="851986" y="2740800"/>
                <a:ext cx="298800" cy="14271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" name="Google Shape;669;p20"/>
              <p:cNvSpPr/>
              <p:nvPr/>
            </p:nvSpPr>
            <p:spPr>
              <a:xfrm>
                <a:off x="1281216" y="2999500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0" name="Google Shape;670;p20"/>
              <p:cNvSpPr/>
              <p:nvPr/>
            </p:nvSpPr>
            <p:spPr>
              <a:xfrm>
                <a:off x="1710446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1" name="Google Shape;671;p20"/>
              <p:cNvSpPr/>
              <p:nvPr/>
            </p:nvSpPr>
            <p:spPr>
              <a:xfrm>
                <a:off x="2139677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2" name="Google Shape;672;p20"/>
              <p:cNvSpPr/>
              <p:nvPr/>
            </p:nvSpPr>
            <p:spPr>
              <a:xfrm>
                <a:off x="2568907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3" name="Google Shape;673;p20"/>
              <p:cNvSpPr/>
              <p:nvPr/>
            </p:nvSpPr>
            <p:spPr>
              <a:xfrm>
                <a:off x="2998138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74" name="Google Shape;674;p20"/>
            <p:cNvGrpSpPr/>
            <p:nvPr/>
          </p:nvGrpSpPr>
          <p:grpSpPr>
            <a:xfrm>
              <a:off x="-6475" y="4609669"/>
              <a:ext cx="9250200" cy="547540"/>
              <a:chOff x="-6475" y="4167900"/>
              <a:chExt cx="9250200" cy="988875"/>
            </a:xfrm>
          </p:grpSpPr>
          <p:cxnSp>
            <p:nvCxnSpPr>
              <p:cNvPr id="675" name="Google Shape;675;p20"/>
              <p:cNvCxnSpPr/>
              <p:nvPr/>
            </p:nvCxnSpPr>
            <p:spPr>
              <a:xfrm>
                <a:off x="2550" y="4167900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76" name="Google Shape;676;p20"/>
              <p:cNvCxnSpPr/>
              <p:nvPr/>
            </p:nvCxnSpPr>
            <p:spPr>
              <a:xfrm>
                <a:off x="2550" y="4338618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77" name="Google Shape;677;p20"/>
              <p:cNvCxnSpPr/>
              <p:nvPr/>
            </p:nvCxnSpPr>
            <p:spPr>
              <a:xfrm>
                <a:off x="2550" y="4566243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78" name="Google Shape;678;p20"/>
              <p:cNvCxnSpPr/>
              <p:nvPr/>
            </p:nvCxnSpPr>
            <p:spPr>
              <a:xfrm>
                <a:off x="2550" y="4850774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79" name="Google Shape;679;p20"/>
              <p:cNvCxnSpPr/>
              <p:nvPr/>
            </p:nvCxnSpPr>
            <p:spPr>
              <a:xfrm rot="10800000" flipH="1">
                <a:off x="-6475" y="4167973"/>
                <a:ext cx="639600" cy="827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80" name="Google Shape;680;p20"/>
              <p:cNvCxnSpPr/>
              <p:nvPr/>
            </p:nvCxnSpPr>
            <p:spPr>
              <a:xfrm rot="10800000" flipH="1">
                <a:off x="1514439" y="4168114"/>
                <a:ext cx="545400" cy="97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81" name="Google Shape;681;p20"/>
              <p:cNvCxnSpPr/>
              <p:nvPr/>
            </p:nvCxnSpPr>
            <p:spPr>
              <a:xfrm rot="10800000" flipH="1">
                <a:off x="2941154" y="4167975"/>
                <a:ext cx="318300" cy="98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82" name="Google Shape;682;p20"/>
              <p:cNvCxnSpPr/>
              <p:nvPr/>
            </p:nvCxnSpPr>
            <p:spPr>
              <a:xfrm rot="10800000">
                <a:off x="4140768" y="4168414"/>
                <a:ext cx="0" cy="97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83" name="Google Shape;683;p20"/>
              <p:cNvCxnSpPr/>
              <p:nvPr/>
            </p:nvCxnSpPr>
            <p:spPr>
              <a:xfrm rot="10800000">
                <a:off x="8604125" y="4167973"/>
                <a:ext cx="639600" cy="827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84" name="Google Shape;684;p20"/>
              <p:cNvCxnSpPr/>
              <p:nvPr/>
            </p:nvCxnSpPr>
            <p:spPr>
              <a:xfrm rot="10800000">
                <a:off x="7177411" y="4168114"/>
                <a:ext cx="545400" cy="97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85" name="Google Shape;685;p20"/>
              <p:cNvCxnSpPr/>
              <p:nvPr/>
            </p:nvCxnSpPr>
            <p:spPr>
              <a:xfrm rot="10800000">
                <a:off x="5977796" y="4167975"/>
                <a:ext cx="318300" cy="98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86" name="Google Shape;686;p20"/>
              <p:cNvCxnSpPr/>
              <p:nvPr/>
            </p:nvCxnSpPr>
            <p:spPr>
              <a:xfrm rot="10800000">
                <a:off x="5022082" y="4168100"/>
                <a:ext cx="74400" cy="963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687" name="Google Shape;687;p20"/>
          <p:cNvSpPr txBox="1">
            <a:spLocks noGrp="1"/>
          </p:cNvSpPr>
          <p:nvPr>
            <p:ph type="title"/>
          </p:nvPr>
        </p:nvSpPr>
        <p:spPr>
          <a:xfrm>
            <a:off x="960000" y="719333"/>
            <a:ext cx="10272000" cy="763600"/>
          </a:xfrm>
          <a:prstGeom prst="rect">
            <a:avLst/>
          </a:prstGeom>
        </p:spPr>
        <p:txBody>
          <a:bodyPr spcFirstLastPara="1" wrap="square" lIns="121897" tIns="121897" rIns="121897" bIns="121897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88" name="Google Shape;688;p20"/>
          <p:cNvSpPr txBox="1">
            <a:spLocks noGrp="1"/>
          </p:cNvSpPr>
          <p:nvPr>
            <p:ph type="subTitle" idx="1"/>
          </p:nvPr>
        </p:nvSpPr>
        <p:spPr>
          <a:xfrm>
            <a:off x="6160620" y="1973333"/>
            <a:ext cx="4305200" cy="763600"/>
          </a:xfrm>
          <a:prstGeom prst="rect">
            <a:avLst/>
          </a:prstGeom>
        </p:spPr>
        <p:txBody>
          <a:bodyPr spcFirstLastPara="1" wrap="square" lIns="121897" tIns="121897" rIns="121897" bIns="121897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9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89" name="Google Shape;689;p20"/>
          <p:cNvSpPr txBox="1">
            <a:spLocks noGrp="1"/>
          </p:cNvSpPr>
          <p:nvPr>
            <p:ph type="subTitle" idx="2"/>
          </p:nvPr>
        </p:nvSpPr>
        <p:spPr>
          <a:xfrm>
            <a:off x="6160620" y="3304817"/>
            <a:ext cx="4305200" cy="763600"/>
          </a:xfrm>
          <a:prstGeom prst="rect">
            <a:avLst/>
          </a:prstGeom>
        </p:spPr>
        <p:txBody>
          <a:bodyPr spcFirstLastPara="1" wrap="square" lIns="121897" tIns="121897" rIns="121897" bIns="121897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9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90" name="Google Shape;690;p20"/>
          <p:cNvSpPr txBox="1">
            <a:spLocks noGrp="1"/>
          </p:cNvSpPr>
          <p:nvPr>
            <p:ph type="subTitle" idx="3"/>
          </p:nvPr>
        </p:nvSpPr>
        <p:spPr>
          <a:xfrm>
            <a:off x="6160620" y="4636300"/>
            <a:ext cx="4305200" cy="763600"/>
          </a:xfrm>
          <a:prstGeom prst="rect">
            <a:avLst/>
          </a:prstGeom>
        </p:spPr>
        <p:txBody>
          <a:bodyPr spcFirstLastPara="1" wrap="square" lIns="121897" tIns="121897" rIns="121897" bIns="121897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9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91" name="Google Shape;691;p20"/>
          <p:cNvSpPr txBox="1">
            <a:spLocks noGrp="1"/>
          </p:cNvSpPr>
          <p:nvPr>
            <p:ph type="subTitle" idx="4"/>
          </p:nvPr>
        </p:nvSpPr>
        <p:spPr>
          <a:xfrm>
            <a:off x="1975067" y="1973333"/>
            <a:ext cx="4185600" cy="763600"/>
          </a:xfrm>
          <a:prstGeom prst="rect">
            <a:avLst/>
          </a:prstGeom>
        </p:spPr>
        <p:txBody>
          <a:bodyPr spcFirstLastPara="1" wrap="square" lIns="121897" tIns="121897" rIns="121897" bIns="121897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3600">
                <a:latin typeface="Secular One"/>
                <a:ea typeface="Secular One"/>
                <a:cs typeface="Secular One"/>
                <a:sym typeface="Secular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92" name="Google Shape;692;p20"/>
          <p:cNvSpPr txBox="1">
            <a:spLocks noGrp="1"/>
          </p:cNvSpPr>
          <p:nvPr>
            <p:ph type="subTitle" idx="5"/>
          </p:nvPr>
        </p:nvSpPr>
        <p:spPr>
          <a:xfrm>
            <a:off x="1975068" y="3304803"/>
            <a:ext cx="4185600" cy="763600"/>
          </a:xfrm>
          <a:prstGeom prst="rect">
            <a:avLst/>
          </a:prstGeom>
        </p:spPr>
        <p:txBody>
          <a:bodyPr spcFirstLastPara="1" wrap="square" lIns="121897" tIns="121897" rIns="121897" bIns="121897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3600">
                <a:latin typeface="Secular One"/>
                <a:ea typeface="Secular One"/>
                <a:cs typeface="Secular One"/>
                <a:sym typeface="Secular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93" name="Google Shape;693;p20"/>
          <p:cNvSpPr txBox="1">
            <a:spLocks noGrp="1"/>
          </p:cNvSpPr>
          <p:nvPr>
            <p:ph type="subTitle" idx="6"/>
          </p:nvPr>
        </p:nvSpPr>
        <p:spPr>
          <a:xfrm>
            <a:off x="1975067" y="4636299"/>
            <a:ext cx="4185600" cy="763600"/>
          </a:xfrm>
          <a:prstGeom prst="rect">
            <a:avLst/>
          </a:prstGeom>
        </p:spPr>
        <p:txBody>
          <a:bodyPr spcFirstLastPara="1" wrap="square" lIns="121897" tIns="121897" rIns="121897" bIns="121897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3600">
                <a:latin typeface="Secular One"/>
                <a:ea typeface="Secular One"/>
                <a:cs typeface="Secular One"/>
                <a:sym typeface="Secular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694" name="Google Shape;694;p20"/>
          <p:cNvGrpSpPr/>
          <p:nvPr/>
        </p:nvGrpSpPr>
        <p:grpSpPr>
          <a:xfrm>
            <a:off x="431828" y="-112070"/>
            <a:ext cx="11558539" cy="6797804"/>
            <a:chOff x="323871" y="-84053"/>
            <a:chExt cx="8668904" cy="5098353"/>
          </a:xfrm>
        </p:grpSpPr>
        <p:sp>
          <p:nvSpPr>
            <p:cNvPr id="695" name="Google Shape;695;p20"/>
            <p:cNvSpPr/>
            <p:nvPr/>
          </p:nvSpPr>
          <p:spPr>
            <a:xfrm rot="1771310">
              <a:off x="387325" y="4429088"/>
              <a:ext cx="349937" cy="349812"/>
            </a:xfrm>
            <a:custGeom>
              <a:avLst/>
              <a:gdLst/>
              <a:ahLst/>
              <a:cxnLst/>
              <a:rect l="l" t="t" r="r" b="b"/>
              <a:pathLst>
                <a:path w="36610" h="36610" extrusionOk="0">
                  <a:moveTo>
                    <a:pt x="36609" y="21428"/>
                  </a:moveTo>
                  <a:lnTo>
                    <a:pt x="36609" y="15183"/>
                  </a:lnTo>
                  <a:lnTo>
                    <a:pt x="32092" y="15183"/>
                  </a:lnTo>
                  <a:cubicBezTo>
                    <a:pt x="31732" y="13592"/>
                    <a:pt x="31102" y="12105"/>
                    <a:pt x="30257" y="10768"/>
                  </a:cubicBezTo>
                  <a:lnTo>
                    <a:pt x="33456" y="7569"/>
                  </a:lnTo>
                  <a:lnTo>
                    <a:pt x="29041" y="3154"/>
                  </a:lnTo>
                  <a:lnTo>
                    <a:pt x="25842" y="6353"/>
                  </a:lnTo>
                  <a:cubicBezTo>
                    <a:pt x="24505" y="5508"/>
                    <a:pt x="23019" y="4878"/>
                    <a:pt x="21427" y="4519"/>
                  </a:cubicBezTo>
                  <a:lnTo>
                    <a:pt x="21427" y="1"/>
                  </a:lnTo>
                  <a:lnTo>
                    <a:pt x="15183" y="1"/>
                  </a:lnTo>
                  <a:lnTo>
                    <a:pt x="15183" y="4519"/>
                  </a:lnTo>
                  <a:cubicBezTo>
                    <a:pt x="13591" y="4878"/>
                    <a:pt x="12105" y="5508"/>
                    <a:pt x="10768" y="6353"/>
                  </a:cubicBezTo>
                  <a:lnTo>
                    <a:pt x="7569" y="3154"/>
                  </a:lnTo>
                  <a:lnTo>
                    <a:pt x="3154" y="7569"/>
                  </a:lnTo>
                  <a:lnTo>
                    <a:pt x="6353" y="10768"/>
                  </a:lnTo>
                  <a:cubicBezTo>
                    <a:pt x="5508" y="12105"/>
                    <a:pt x="4878" y="13592"/>
                    <a:pt x="4519" y="15183"/>
                  </a:cubicBezTo>
                  <a:lnTo>
                    <a:pt x="1" y="15183"/>
                  </a:lnTo>
                  <a:lnTo>
                    <a:pt x="1" y="21428"/>
                  </a:lnTo>
                  <a:lnTo>
                    <a:pt x="4519" y="21428"/>
                  </a:lnTo>
                  <a:cubicBezTo>
                    <a:pt x="4878" y="23019"/>
                    <a:pt x="5508" y="24505"/>
                    <a:pt x="6353" y="25843"/>
                  </a:cubicBezTo>
                  <a:lnTo>
                    <a:pt x="3154" y="29042"/>
                  </a:lnTo>
                  <a:lnTo>
                    <a:pt x="7569" y="33457"/>
                  </a:lnTo>
                  <a:lnTo>
                    <a:pt x="10768" y="30258"/>
                  </a:lnTo>
                  <a:cubicBezTo>
                    <a:pt x="12105" y="31103"/>
                    <a:pt x="13591" y="31732"/>
                    <a:pt x="15183" y="32092"/>
                  </a:cubicBezTo>
                  <a:lnTo>
                    <a:pt x="15183" y="36610"/>
                  </a:lnTo>
                  <a:lnTo>
                    <a:pt x="21427" y="36610"/>
                  </a:lnTo>
                  <a:lnTo>
                    <a:pt x="21427" y="32092"/>
                  </a:lnTo>
                  <a:cubicBezTo>
                    <a:pt x="23019" y="31732"/>
                    <a:pt x="24505" y="31103"/>
                    <a:pt x="25842" y="30258"/>
                  </a:cubicBezTo>
                  <a:lnTo>
                    <a:pt x="29041" y="33457"/>
                  </a:lnTo>
                  <a:lnTo>
                    <a:pt x="33456" y="29042"/>
                  </a:lnTo>
                  <a:lnTo>
                    <a:pt x="30257" y="25843"/>
                  </a:lnTo>
                  <a:cubicBezTo>
                    <a:pt x="31102" y="24505"/>
                    <a:pt x="31732" y="23019"/>
                    <a:pt x="32092" y="21428"/>
                  </a:cubicBezTo>
                  <a:close/>
                  <a:moveTo>
                    <a:pt x="19650" y="25059"/>
                  </a:moveTo>
                  <a:cubicBezTo>
                    <a:pt x="14803" y="25978"/>
                    <a:pt x="10633" y="21808"/>
                    <a:pt x="11551" y="16960"/>
                  </a:cubicBezTo>
                  <a:cubicBezTo>
                    <a:pt x="12064" y="14251"/>
                    <a:pt x="14249" y="12066"/>
                    <a:pt x="16958" y="11551"/>
                  </a:cubicBezTo>
                  <a:cubicBezTo>
                    <a:pt x="21805" y="10631"/>
                    <a:pt x="25980" y="14805"/>
                    <a:pt x="25059" y="19653"/>
                  </a:cubicBezTo>
                  <a:cubicBezTo>
                    <a:pt x="24546" y="22362"/>
                    <a:pt x="22359" y="24546"/>
                    <a:pt x="19650" y="25059"/>
                  </a:cubicBezTo>
                  <a:close/>
                </a:path>
              </a:pathLst>
            </a:custGeom>
            <a:solidFill>
              <a:srgbClr val="FFFFFF">
                <a:alpha val="452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696" name="Google Shape;696;p20"/>
            <p:cNvPicPr preferRelativeResize="0"/>
            <p:nvPr/>
          </p:nvPicPr>
          <p:blipFill rotWithShape="1">
            <a:blip r:embed="rId2">
              <a:alphaModFix/>
            </a:blip>
            <a:srcRect l="28959" t="12546" r="12546" b="12546"/>
            <a:stretch/>
          </p:blipFill>
          <p:spPr>
            <a:xfrm rot="10800000">
              <a:off x="8266124" y="2130177"/>
              <a:ext cx="726651" cy="59654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97" name="Google Shape;697;p20"/>
            <p:cNvSpPr/>
            <p:nvPr/>
          </p:nvSpPr>
          <p:spPr>
            <a:xfrm rot="1771310">
              <a:off x="1195775" y="-20537"/>
              <a:ext cx="349937" cy="349812"/>
            </a:xfrm>
            <a:custGeom>
              <a:avLst/>
              <a:gdLst/>
              <a:ahLst/>
              <a:cxnLst/>
              <a:rect l="l" t="t" r="r" b="b"/>
              <a:pathLst>
                <a:path w="36610" h="36610" extrusionOk="0">
                  <a:moveTo>
                    <a:pt x="36609" y="21428"/>
                  </a:moveTo>
                  <a:lnTo>
                    <a:pt x="36609" y="15183"/>
                  </a:lnTo>
                  <a:lnTo>
                    <a:pt x="32092" y="15183"/>
                  </a:lnTo>
                  <a:cubicBezTo>
                    <a:pt x="31732" y="13592"/>
                    <a:pt x="31102" y="12105"/>
                    <a:pt x="30257" y="10768"/>
                  </a:cubicBezTo>
                  <a:lnTo>
                    <a:pt x="33456" y="7569"/>
                  </a:lnTo>
                  <a:lnTo>
                    <a:pt x="29041" y="3154"/>
                  </a:lnTo>
                  <a:lnTo>
                    <a:pt x="25842" y="6353"/>
                  </a:lnTo>
                  <a:cubicBezTo>
                    <a:pt x="24505" y="5508"/>
                    <a:pt x="23019" y="4878"/>
                    <a:pt x="21427" y="4519"/>
                  </a:cubicBezTo>
                  <a:lnTo>
                    <a:pt x="21427" y="1"/>
                  </a:lnTo>
                  <a:lnTo>
                    <a:pt x="15183" y="1"/>
                  </a:lnTo>
                  <a:lnTo>
                    <a:pt x="15183" y="4519"/>
                  </a:lnTo>
                  <a:cubicBezTo>
                    <a:pt x="13591" y="4878"/>
                    <a:pt x="12105" y="5508"/>
                    <a:pt x="10768" y="6353"/>
                  </a:cubicBezTo>
                  <a:lnTo>
                    <a:pt x="7569" y="3154"/>
                  </a:lnTo>
                  <a:lnTo>
                    <a:pt x="3154" y="7569"/>
                  </a:lnTo>
                  <a:lnTo>
                    <a:pt x="6353" y="10768"/>
                  </a:lnTo>
                  <a:cubicBezTo>
                    <a:pt x="5508" y="12105"/>
                    <a:pt x="4878" y="13592"/>
                    <a:pt x="4519" y="15183"/>
                  </a:cubicBezTo>
                  <a:lnTo>
                    <a:pt x="1" y="15183"/>
                  </a:lnTo>
                  <a:lnTo>
                    <a:pt x="1" y="21428"/>
                  </a:lnTo>
                  <a:lnTo>
                    <a:pt x="4519" y="21428"/>
                  </a:lnTo>
                  <a:cubicBezTo>
                    <a:pt x="4878" y="23019"/>
                    <a:pt x="5508" y="24505"/>
                    <a:pt x="6353" y="25843"/>
                  </a:cubicBezTo>
                  <a:lnTo>
                    <a:pt x="3154" y="29042"/>
                  </a:lnTo>
                  <a:lnTo>
                    <a:pt x="7569" y="33457"/>
                  </a:lnTo>
                  <a:lnTo>
                    <a:pt x="10768" y="30258"/>
                  </a:lnTo>
                  <a:cubicBezTo>
                    <a:pt x="12105" y="31103"/>
                    <a:pt x="13591" y="31732"/>
                    <a:pt x="15183" y="32092"/>
                  </a:cubicBezTo>
                  <a:lnTo>
                    <a:pt x="15183" y="36610"/>
                  </a:lnTo>
                  <a:lnTo>
                    <a:pt x="21427" y="36610"/>
                  </a:lnTo>
                  <a:lnTo>
                    <a:pt x="21427" y="32092"/>
                  </a:lnTo>
                  <a:cubicBezTo>
                    <a:pt x="23019" y="31732"/>
                    <a:pt x="24505" y="31103"/>
                    <a:pt x="25842" y="30258"/>
                  </a:cubicBezTo>
                  <a:lnTo>
                    <a:pt x="29041" y="33457"/>
                  </a:lnTo>
                  <a:lnTo>
                    <a:pt x="33456" y="29042"/>
                  </a:lnTo>
                  <a:lnTo>
                    <a:pt x="30257" y="25843"/>
                  </a:lnTo>
                  <a:cubicBezTo>
                    <a:pt x="31102" y="24505"/>
                    <a:pt x="31732" y="23019"/>
                    <a:pt x="32092" y="21428"/>
                  </a:cubicBezTo>
                  <a:close/>
                  <a:moveTo>
                    <a:pt x="19650" y="25059"/>
                  </a:moveTo>
                  <a:cubicBezTo>
                    <a:pt x="14803" y="25978"/>
                    <a:pt x="10633" y="21808"/>
                    <a:pt x="11551" y="16960"/>
                  </a:cubicBezTo>
                  <a:cubicBezTo>
                    <a:pt x="12064" y="14251"/>
                    <a:pt x="14249" y="12066"/>
                    <a:pt x="16958" y="11551"/>
                  </a:cubicBezTo>
                  <a:cubicBezTo>
                    <a:pt x="21805" y="10631"/>
                    <a:pt x="25980" y="14805"/>
                    <a:pt x="25059" y="19653"/>
                  </a:cubicBezTo>
                  <a:cubicBezTo>
                    <a:pt x="24546" y="22362"/>
                    <a:pt x="22359" y="24546"/>
                    <a:pt x="19650" y="25059"/>
                  </a:cubicBezTo>
                  <a:close/>
                </a:path>
              </a:pathLst>
            </a:custGeom>
            <a:solidFill>
              <a:srgbClr val="A4ABD7">
                <a:alpha val="25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698" name="Google Shape;698;p20"/>
            <p:cNvPicPr preferRelativeResize="0"/>
            <p:nvPr/>
          </p:nvPicPr>
          <p:blipFill rotWithShape="1">
            <a:blip r:embed="rId2">
              <a:alphaModFix/>
            </a:blip>
            <a:srcRect l="28959" t="12546" r="12546" b="12546"/>
            <a:stretch/>
          </p:blipFill>
          <p:spPr>
            <a:xfrm rot="10800000">
              <a:off x="5215749" y="4417752"/>
              <a:ext cx="726651" cy="59654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ransition spd="slow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oogle Shape;45;p3"/>
          <p:cNvGrpSpPr/>
          <p:nvPr/>
        </p:nvGrpSpPr>
        <p:grpSpPr>
          <a:xfrm>
            <a:off x="-8633" y="3902989"/>
            <a:ext cx="12333600" cy="2973291"/>
            <a:chOff x="-6475" y="2927242"/>
            <a:chExt cx="9250200" cy="2229968"/>
          </a:xfrm>
        </p:grpSpPr>
        <p:grpSp>
          <p:nvGrpSpPr>
            <p:cNvPr id="46" name="Google Shape;46;p3"/>
            <p:cNvGrpSpPr/>
            <p:nvPr/>
          </p:nvGrpSpPr>
          <p:grpSpPr>
            <a:xfrm flipH="1">
              <a:off x="5831182" y="2927242"/>
              <a:ext cx="3303413" cy="1672406"/>
              <a:chOff x="-6475" y="2302000"/>
              <a:chExt cx="3303413" cy="1865900"/>
            </a:xfrm>
          </p:grpSpPr>
          <p:sp>
            <p:nvSpPr>
              <p:cNvPr id="47" name="Google Shape;47;p3"/>
              <p:cNvSpPr/>
              <p:nvPr/>
            </p:nvSpPr>
            <p:spPr>
              <a:xfrm>
                <a:off x="-6475" y="2302000"/>
                <a:ext cx="298800" cy="18657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48;p3"/>
              <p:cNvSpPr/>
              <p:nvPr/>
            </p:nvSpPr>
            <p:spPr>
              <a:xfrm>
                <a:off x="422755" y="2999625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49;p3"/>
              <p:cNvSpPr/>
              <p:nvPr/>
            </p:nvSpPr>
            <p:spPr>
              <a:xfrm>
                <a:off x="851986" y="2740800"/>
                <a:ext cx="298800" cy="14271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50;p3"/>
              <p:cNvSpPr/>
              <p:nvPr/>
            </p:nvSpPr>
            <p:spPr>
              <a:xfrm>
                <a:off x="1281216" y="2999500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51;p3"/>
              <p:cNvSpPr/>
              <p:nvPr/>
            </p:nvSpPr>
            <p:spPr>
              <a:xfrm>
                <a:off x="1710446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52;p3"/>
              <p:cNvSpPr/>
              <p:nvPr/>
            </p:nvSpPr>
            <p:spPr>
              <a:xfrm>
                <a:off x="2139677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>
                <a:off x="2568907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3"/>
              <p:cNvSpPr/>
              <p:nvPr/>
            </p:nvSpPr>
            <p:spPr>
              <a:xfrm>
                <a:off x="2998138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5" name="Google Shape;55;p3"/>
            <p:cNvGrpSpPr/>
            <p:nvPr/>
          </p:nvGrpSpPr>
          <p:grpSpPr>
            <a:xfrm>
              <a:off x="-6475" y="2927242"/>
              <a:ext cx="3303413" cy="1672406"/>
              <a:chOff x="-6475" y="2302000"/>
              <a:chExt cx="3303413" cy="1865900"/>
            </a:xfrm>
          </p:grpSpPr>
          <p:sp>
            <p:nvSpPr>
              <p:cNvPr id="56" name="Google Shape;56;p3"/>
              <p:cNvSpPr/>
              <p:nvPr/>
            </p:nvSpPr>
            <p:spPr>
              <a:xfrm>
                <a:off x="-6475" y="2302000"/>
                <a:ext cx="298800" cy="18657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>
                <a:off x="422755" y="2999625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58;p3"/>
              <p:cNvSpPr/>
              <p:nvPr/>
            </p:nvSpPr>
            <p:spPr>
              <a:xfrm>
                <a:off x="851986" y="2740800"/>
                <a:ext cx="298800" cy="14271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59;p3"/>
              <p:cNvSpPr/>
              <p:nvPr/>
            </p:nvSpPr>
            <p:spPr>
              <a:xfrm>
                <a:off x="1281216" y="2999500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>
                <a:off x="1710446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>
                <a:off x="2139677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>
                <a:off x="2568907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3;p3"/>
              <p:cNvSpPr/>
              <p:nvPr/>
            </p:nvSpPr>
            <p:spPr>
              <a:xfrm>
                <a:off x="2998138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4" name="Google Shape;64;p3"/>
            <p:cNvGrpSpPr/>
            <p:nvPr/>
          </p:nvGrpSpPr>
          <p:grpSpPr>
            <a:xfrm>
              <a:off x="-6475" y="4609669"/>
              <a:ext cx="9250200" cy="547540"/>
              <a:chOff x="-6475" y="4167900"/>
              <a:chExt cx="9250200" cy="988875"/>
            </a:xfrm>
          </p:grpSpPr>
          <p:cxnSp>
            <p:nvCxnSpPr>
              <p:cNvPr id="65" name="Google Shape;65;p3"/>
              <p:cNvCxnSpPr/>
              <p:nvPr/>
            </p:nvCxnSpPr>
            <p:spPr>
              <a:xfrm>
                <a:off x="2550" y="4167900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6" name="Google Shape;66;p3"/>
              <p:cNvCxnSpPr/>
              <p:nvPr/>
            </p:nvCxnSpPr>
            <p:spPr>
              <a:xfrm>
                <a:off x="2550" y="4338618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7" name="Google Shape;67;p3"/>
              <p:cNvCxnSpPr/>
              <p:nvPr/>
            </p:nvCxnSpPr>
            <p:spPr>
              <a:xfrm>
                <a:off x="2550" y="4566243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8" name="Google Shape;68;p3"/>
              <p:cNvCxnSpPr/>
              <p:nvPr/>
            </p:nvCxnSpPr>
            <p:spPr>
              <a:xfrm>
                <a:off x="2550" y="4850774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9" name="Google Shape;69;p3"/>
              <p:cNvCxnSpPr/>
              <p:nvPr/>
            </p:nvCxnSpPr>
            <p:spPr>
              <a:xfrm rot="10800000" flipH="1">
                <a:off x="-6475" y="4167973"/>
                <a:ext cx="639600" cy="827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0" name="Google Shape;70;p3"/>
              <p:cNvCxnSpPr/>
              <p:nvPr/>
            </p:nvCxnSpPr>
            <p:spPr>
              <a:xfrm rot="10800000" flipH="1">
                <a:off x="1514439" y="4168114"/>
                <a:ext cx="545400" cy="97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1" name="Google Shape;71;p3"/>
              <p:cNvCxnSpPr/>
              <p:nvPr/>
            </p:nvCxnSpPr>
            <p:spPr>
              <a:xfrm rot="10800000" flipH="1">
                <a:off x="2941154" y="4167975"/>
                <a:ext cx="318300" cy="98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2" name="Google Shape;72;p3"/>
              <p:cNvCxnSpPr/>
              <p:nvPr/>
            </p:nvCxnSpPr>
            <p:spPr>
              <a:xfrm rot="10800000">
                <a:off x="4140768" y="4168414"/>
                <a:ext cx="0" cy="97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3" name="Google Shape;73;p3"/>
              <p:cNvCxnSpPr/>
              <p:nvPr/>
            </p:nvCxnSpPr>
            <p:spPr>
              <a:xfrm rot="10800000">
                <a:off x="8604125" y="4167973"/>
                <a:ext cx="639600" cy="827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4" name="Google Shape;74;p3"/>
              <p:cNvCxnSpPr/>
              <p:nvPr/>
            </p:nvCxnSpPr>
            <p:spPr>
              <a:xfrm rot="10800000">
                <a:off x="7177411" y="4168114"/>
                <a:ext cx="545400" cy="97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5" name="Google Shape;75;p3"/>
              <p:cNvCxnSpPr/>
              <p:nvPr/>
            </p:nvCxnSpPr>
            <p:spPr>
              <a:xfrm rot="10800000">
                <a:off x="5977796" y="4167975"/>
                <a:ext cx="318300" cy="98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6" name="Google Shape;76;p3"/>
              <p:cNvCxnSpPr/>
              <p:nvPr/>
            </p:nvCxnSpPr>
            <p:spPr>
              <a:xfrm rot="10800000">
                <a:off x="5022082" y="4168100"/>
                <a:ext cx="74400" cy="963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77" name="Google Shape;77;p3"/>
          <p:cNvSpPr txBox="1">
            <a:spLocks noGrp="1"/>
          </p:cNvSpPr>
          <p:nvPr>
            <p:ph type="title"/>
          </p:nvPr>
        </p:nvSpPr>
        <p:spPr>
          <a:xfrm>
            <a:off x="5650967" y="1766716"/>
            <a:ext cx="5579600" cy="1082800"/>
          </a:xfrm>
          <a:prstGeom prst="rect">
            <a:avLst/>
          </a:prstGeom>
        </p:spPr>
        <p:txBody>
          <a:bodyPr spcFirstLastPara="1" wrap="square" lIns="121897" tIns="121897" rIns="121897" bIns="121897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67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8" name="Google Shape;78;p3"/>
          <p:cNvSpPr txBox="1">
            <a:spLocks noGrp="1"/>
          </p:cNvSpPr>
          <p:nvPr>
            <p:ph type="title" idx="2" hasCustomPrompt="1"/>
          </p:nvPr>
        </p:nvSpPr>
        <p:spPr>
          <a:xfrm>
            <a:off x="1771604" y="1857916"/>
            <a:ext cx="1628400" cy="991600"/>
          </a:xfrm>
          <a:prstGeom prst="rect">
            <a:avLst/>
          </a:prstGeom>
          <a:noFill/>
        </p:spPr>
        <p:txBody>
          <a:bodyPr spcFirstLastPara="1" wrap="square" lIns="121897" tIns="121897" rIns="121897" bIns="121897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9" name="Google Shape;79;p3"/>
          <p:cNvSpPr txBox="1">
            <a:spLocks noGrp="1"/>
          </p:cNvSpPr>
          <p:nvPr>
            <p:ph type="subTitle" idx="1"/>
          </p:nvPr>
        </p:nvSpPr>
        <p:spPr>
          <a:xfrm>
            <a:off x="5650967" y="3117900"/>
            <a:ext cx="5376400" cy="584000"/>
          </a:xfrm>
          <a:prstGeom prst="rect">
            <a:avLst/>
          </a:prstGeom>
        </p:spPr>
        <p:txBody>
          <a:bodyPr spcFirstLastPara="1" wrap="square" lIns="121897" tIns="121897" rIns="121897" bIns="121897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</p:cSld>
  <p:clrMapOvr>
    <a:masterClrMapping/>
  </p:clrMapOvr>
  <p:transition spd="slow">
    <p:wip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Title and three columns 1"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0" name="Google Shape;700;p21"/>
          <p:cNvGrpSpPr/>
          <p:nvPr/>
        </p:nvGrpSpPr>
        <p:grpSpPr>
          <a:xfrm>
            <a:off x="-8633" y="3902989"/>
            <a:ext cx="12333600" cy="2973291"/>
            <a:chOff x="-6475" y="2927242"/>
            <a:chExt cx="9250200" cy="2229968"/>
          </a:xfrm>
        </p:grpSpPr>
        <p:grpSp>
          <p:nvGrpSpPr>
            <p:cNvPr id="701" name="Google Shape;701;p21"/>
            <p:cNvGrpSpPr/>
            <p:nvPr/>
          </p:nvGrpSpPr>
          <p:grpSpPr>
            <a:xfrm flipH="1">
              <a:off x="5831182" y="2927242"/>
              <a:ext cx="3303413" cy="1672406"/>
              <a:chOff x="-6475" y="2302000"/>
              <a:chExt cx="3303413" cy="1865900"/>
            </a:xfrm>
          </p:grpSpPr>
          <p:sp>
            <p:nvSpPr>
              <p:cNvPr id="702" name="Google Shape;702;p21"/>
              <p:cNvSpPr/>
              <p:nvPr/>
            </p:nvSpPr>
            <p:spPr>
              <a:xfrm>
                <a:off x="-6475" y="2302000"/>
                <a:ext cx="298800" cy="18657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3" name="Google Shape;703;p21"/>
              <p:cNvSpPr/>
              <p:nvPr/>
            </p:nvSpPr>
            <p:spPr>
              <a:xfrm>
                <a:off x="422755" y="2999625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4" name="Google Shape;704;p21"/>
              <p:cNvSpPr/>
              <p:nvPr/>
            </p:nvSpPr>
            <p:spPr>
              <a:xfrm>
                <a:off x="851986" y="2740800"/>
                <a:ext cx="298800" cy="14271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" name="Google Shape;705;p21"/>
              <p:cNvSpPr/>
              <p:nvPr/>
            </p:nvSpPr>
            <p:spPr>
              <a:xfrm>
                <a:off x="1281216" y="2999500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" name="Google Shape;706;p21"/>
              <p:cNvSpPr/>
              <p:nvPr/>
            </p:nvSpPr>
            <p:spPr>
              <a:xfrm>
                <a:off x="1710446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" name="Google Shape;707;p21"/>
              <p:cNvSpPr/>
              <p:nvPr/>
            </p:nvSpPr>
            <p:spPr>
              <a:xfrm>
                <a:off x="2139677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" name="Google Shape;708;p21"/>
              <p:cNvSpPr/>
              <p:nvPr/>
            </p:nvSpPr>
            <p:spPr>
              <a:xfrm>
                <a:off x="2568907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" name="Google Shape;709;p21"/>
              <p:cNvSpPr/>
              <p:nvPr/>
            </p:nvSpPr>
            <p:spPr>
              <a:xfrm>
                <a:off x="2998138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10" name="Google Shape;710;p21"/>
            <p:cNvGrpSpPr/>
            <p:nvPr/>
          </p:nvGrpSpPr>
          <p:grpSpPr>
            <a:xfrm>
              <a:off x="-6475" y="2927242"/>
              <a:ext cx="3303413" cy="1672406"/>
              <a:chOff x="-6475" y="2302000"/>
              <a:chExt cx="3303413" cy="1865900"/>
            </a:xfrm>
          </p:grpSpPr>
          <p:sp>
            <p:nvSpPr>
              <p:cNvPr id="711" name="Google Shape;711;p21"/>
              <p:cNvSpPr/>
              <p:nvPr/>
            </p:nvSpPr>
            <p:spPr>
              <a:xfrm>
                <a:off x="-6475" y="2302000"/>
                <a:ext cx="298800" cy="18657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" name="Google Shape;712;p21"/>
              <p:cNvSpPr/>
              <p:nvPr/>
            </p:nvSpPr>
            <p:spPr>
              <a:xfrm>
                <a:off x="422755" y="2999625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" name="Google Shape;713;p21"/>
              <p:cNvSpPr/>
              <p:nvPr/>
            </p:nvSpPr>
            <p:spPr>
              <a:xfrm>
                <a:off x="851986" y="2740800"/>
                <a:ext cx="298800" cy="14271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" name="Google Shape;714;p21"/>
              <p:cNvSpPr/>
              <p:nvPr/>
            </p:nvSpPr>
            <p:spPr>
              <a:xfrm>
                <a:off x="1281216" y="2999500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" name="Google Shape;715;p21"/>
              <p:cNvSpPr/>
              <p:nvPr/>
            </p:nvSpPr>
            <p:spPr>
              <a:xfrm>
                <a:off x="1710446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" name="Google Shape;716;p21"/>
              <p:cNvSpPr/>
              <p:nvPr/>
            </p:nvSpPr>
            <p:spPr>
              <a:xfrm>
                <a:off x="2139677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" name="Google Shape;717;p21"/>
              <p:cNvSpPr/>
              <p:nvPr/>
            </p:nvSpPr>
            <p:spPr>
              <a:xfrm>
                <a:off x="2568907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" name="Google Shape;718;p21"/>
              <p:cNvSpPr/>
              <p:nvPr/>
            </p:nvSpPr>
            <p:spPr>
              <a:xfrm>
                <a:off x="2998138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19" name="Google Shape;719;p21"/>
            <p:cNvGrpSpPr/>
            <p:nvPr/>
          </p:nvGrpSpPr>
          <p:grpSpPr>
            <a:xfrm>
              <a:off x="-6475" y="4609669"/>
              <a:ext cx="9250200" cy="547540"/>
              <a:chOff x="-6475" y="4167900"/>
              <a:chExt cx="9250200" cy="988875"/>
            </a:xfrm>
          </p:grpSpPr>
          <p:cxnSp>
            <p:nvCxnSpPr>
              <p:cNvPr id="720" name="Google Shape;720;p21"/>
              <p:cNvCxnSpPr/>
              <p:nvPr/>
            </p:nvCxnSpPr>
            <p:spPr>
              <a:xfrm>
                <a:off x="2550" y="4167900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21" name="Google Shape;721;p21"/>
              <p:cNvCxnSpPr/>
              <p:nvPr/>
            </p:nvCxnSpPr>
            <p:spPr>
              <a:xfrm>
                <a:off x="2550" y="4338618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22" name="Google Shape;722;p21"/>
              <p:cNvCxnSpPr/>
              <p:nvPr/>
            </p:nvCxnSpPr>
            <p:spPr>
              <a:xfrm>
                <a:off x="2550" y="4566243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23" name="Google Shape;723;p21"/>
              <p:cNvCxnSpPr/>
              <p:nvPr/>
            </p:nvCxnSpPr>
            <p:spPr>
              <a:xfrm>
                <a:off x="2550" y="4850774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24" name="Google Shape;724;p21"/>
              <p:cNvCxnSpPr/>
              <p:nvPr/>
            </p:nvCxnSpPr>
            <p:spPr>
              <a:xfrm rot="10800000" flipH="1">
                <a:off x="-6475" y="4167973"/>
                <a:ext cx="639600" cy="827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25" name="Google Shape;725;p21"/>
              <p:cNvCxnSpPr/>
              <p:nvPr/>
            </p:nvCxnSpPr>
            <p:spPr>
              <a:xfrm rot="10800000" flipH="1">
                <a:off x="1514439" y="4168114"/>
                <a:ext cx="545400" cy="97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26" name="Google Shape;726;p21"/>
              <p:cNvCxnSpPr/>
              <p:nvPr/>
            </p:nvCxnSpPr>
            <p:spPr>
              <a:xfrm rot="10800000" flipH="1">
                <a:off x="2941154" y="4167975"/>
                <a:ext cx="318300" cy="98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27" name="Google Shape;727;p21"/>
              <p:cNvCxnSpPr/>
              <p:nvPr/>
            </p:nvCxnSpPr>
            <p:spPr>
              <a:xfrm rot="10800000">
                <a:off x="4140768" y="4168414"/>
                <a:ext cx="0" cy="97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28" name="Google Shape;728;p21"/>
              <p:cNvCxnSpPr/>
              <p:nvPr/>
            </p:nvCxnSpPr>
            <p:spPr>
              <a:xfrm rot="10800000">
                <a:off x="8604125" y="4167973"/>
                <a:ext cx="639600" cy="827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29" name="Google Shape;729;p21"/>
              <p:cNvCxnSpPr/>
              <p:nvPr/>
            </p:nvCxnSpPr>
            <p:spPr>
              <a:xfrm rot="10800000">
                <a:off x="7177411" y="4168114"/>
                <a:ext cx="545400" cy="97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30" name="Google Shape;730;p21"/>
              <p:cNvCxnSpPr/>
              <p:nvPr/>
            </p:nvCxnSpPr>
            <p:spPr>
              <a:xfrm rot="10800000">
                <a:off x="5977796" y="4167975"/>
                <a:ext cx="318300" cy="98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31" name="Google Shape;731;p21"/>
              <p:cNvCxnSpPr/>
              <p:nvPr/>
            </p:nvCxnSpPr>
            <p:spPr>
              <a:xfrm rot="10800000">
                <a:off x="5022082" y="4168100"/>
                <a:ext cx="74400" cy="963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732" name="Google Shape;732;p21"/>
          <p:cNvSpPr txBox="1">
            <a:spLocks noGrp="1"/>
          </p:cNvSpPr>
          <p:nvPr>
            <p:ph type="title"/>
          </p:nvPr>
        </p:nvSpPr>
        <p:spPr>
          <a:xfrm>
            <a:off x="960000" y="719333"/>
            <a:ext cx="10272000" cy="763600"/>
          </a:xfrm>
          <a:prstGeom prst="rect">
            <a:avLst/>
          </a:prstGeom>
        </p:spPr>
        <p:txBody>
          <a:bodyPr spcFirstLastPara="1" wrap="square" lIns="121897" tIns="121897" rIns="121897" bIns="121897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33" name="Google Shape;733;p21"/>
          <p:cNvSpPr txBox="1">
            <a:spLocks noGrp="1"/>
          </p:cNvSpPr>
          <p:nvPr>
            <p:ph type="subTitle" idx="1"/>
          </p:nvPr>
        </p:nvSpPr>
        <p:spPr>
          <a:xfrm>
            <a:off x="1839433" y="2714569"/>
            <a:ext cx="4162400" cy="1112400"/>
          </a:xfrm>
          <a:prstGeom prst="rect">
            <a:avLst/>
          </a:prstGeom>
        </p:spPr>
        <p:txBody>
          <a:bodyPr spcFirstLastPara="1" wrap="square" lIns="121897" tIns="121897" rIns="121897" bIns="121897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9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34" name="Google Shape;734;p21"/>
          <p:cNvSpPr txBox="1">
            <a:spLocks noGrp="1"/>
          </p:cNvSpPr>
          <p:nvPr>
            <p:ph type="subTitle" idx="2"/>
          </p:nvPr>
        </p:nvSpPr>
        <p:spPr>
          <a:xfrm>
            <a:off x="7027033" y="2714569"/>
            <a:ext cx="4162400" cy="1112400"/>
          </a:xfrm>
          <a:prstGeom prst="rect">
            <a:avLst/>
          </a:prstGeom>
        </p:spPr>
        <p:txBody>
          <a:bodyPr spcFirstLastPara="1" wrap="square" lIns="121897" tIns="121897" rIns="121897" bIns="121897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9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35" name="Google Shape;735;p21"/>
          <p:cNvSpPr txBox="1">
            <a:spLocks noGrp="1"/>
          </p:cNvSpPr>
          <p:nvPr>
            <p:ph type="subTitle" idx="3"/>
          </p:nvPr>
        </p:nvSpPr>
        <p:spPr>
          <a:xfrm>
            <a:off x="1839433" y="4835333"/>
            <a:ext cx="9350000" cy="763600"/>
          </a:xfrm>
          <a:prstGeom prst="rect">
            <a:avLst/>
          </a:prstGeom>
        </p:spPr>
        <p:txBody>
          <a:bodyPr spcFirstLastPara="1" wrap="square" lIns="121897" tIns="121897" rIns="121897" bIns="121897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9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36" name="Google Shape;736;p21"/>
          <p:cNvSpPr txBox="1">
            <a:spLocks noGrp="1"/>
          </p:cNvSpPr>
          <p:nvPr>
            <p:ph type="subTitle" idx="4"/>
          </p:nvPr>
        </p:nvSpPr>
        <p:spPr>
          <a:xfrm>
            <a:off x="1839433" y="2102333"/>
            <a:ext cx="4162400" cy="763600"/>
          </a:xfrm>
          <a:prstGeom prst="rect">
            <a:avLst/>
          </a:prstGeom>
        </p:spPr>
        <p:txBody>
          <a:bodyPr spcFirstLastPara="1" wrap="square" lIns="121897" tIns="121897" rIns="121897" bIns="121897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3600">
                <a:latin typeface="Secular One"/>
                <a:ea typeface="Secular One"/>
                <a:cs typeface="Secular One"/>
                <a:sym typeface="Secular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37" name="Google Shape;737;p21"/>
          <p:cNvSpPr txBox="1">
            <a:spLocks noGrp="1"/>
          </p:cNvSpPr>
          <p:nvPr>
            <p:ph type="subTitle" idx="5"/>
          </p:nvPr>
        </p:nvSpPr>
        <p:spPr>
          <a:xfrm>
            <a:off x="7027033" y="2102333"/>
            <a:ext cx="4162400" cy="763600"/>
          </a:xfrm>
          <a:prstGeom prst="rect">
            <a:avLst/>
          </a:prstGeom>
        </p:spPr>
        <p:txBody>
          <a:bodyPr spcFirstLastPara="1" wrap="square" lIns="121897" tIns="121897" rIns="121897" bIns="121897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3600">
                <a:latin typeface="Secular One"/>
                <a:ea typeface="Secular One"/>
                <a:cs typeface="Secular One"/>
                <a:sym typeface="Secular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38" name="Google Shape;738;p21"/>
          <p:cNvSpPr txBox="1">
            <a:spLocks noGrp="1"/>
          </p:cNvSpPr>
          <p:nvPr>
            <p:ph type="subTitle" idx="6"/>
          </p:nvPr>
        </p:nvSpPr>
        <p:spPr>
          <a:xfrm>
            <a:off x="1839433" y="4222333"/>
            <a:ext cx="9350000" cy="763600"/>
          </a:xfrm>
          <a:prstGeom prst="rect">
            <a:avLst/>
          </a:prstGeom>
        </p:spPr>
        <p:txBody>
          <a:bodyPr spcFirstLastPara="1" wrap="square" lIns="121897" tIns="121897" rIns="121897" bIns="121897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3600">
                <a:latin typeface="Secular One"/>
                <a:ea typeface="Secular One"/>
                <a:cs typeface="Secular One"/>
                <a:sym typeface="Secular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739" name="Google Shape;739;p21"/>
          <p:cNvGrpSpPr/>
          <p:nvPr/>
        </p:nvGrpSpPr>
        <p:grpSpPr>
          <a:xfrm flipH="1">
            <a:off x="10276641" y="-112071"/>
            <a:ext cx="1713727" cy="6568627"/>
            <a:chOff x="323871" y="-84053"/>
            <a:chExt cx="1285295" cy="4926470"/>
          </a:xfrm>
        </p:grpSpPr>
        <p:sp>
          <p:nvSpPr>
            <p:cNvPr id="740" name="Google Shape;740;p21"/>
            <p:cNvSpPr/>
            <p:nvPr/>
          </p:nvSpPr>
          <p:spPr>
            <a:xfrm rot="1771310">
              <a:off x="387325" y="4429088"/>
              <a:ext cx="349937" cy="349812"/>
            </a:xfrm>
            <a:custGeom>
              <a:avLst/>
              <a:gdLst/>
              <a:ahLst/>
              <a:cxnLst/>
              <a:rect l="l" t="t" r="r" b="b"/>
              <a:pathLst>
                <a:path w="36610" h="36610" extrusionOk="0">
                  <a:moveTo>
                    <a:pt x="36609" y="21428"/>
                  </a:moveTo>
                  <a:lnTo>
                    <a:pt x="36609" y="15183"/>
                  </a:lnTo>
                  <a:lnTo>
                    <a:pt x="32092" y="15183"/>
                  </a:lnTo>
                  <a:cubicBezTo>
                    <a:pt x="31732" y="13592"/>
                    <a:pt x="31102" y="12105"/>
                    <a:pt x="30257" y="10768"/>
                  </a:cubicBezTo>
                  <a:lnTo>
                    <a:pt x="33456" y="7569"/>
                  </a:lnTo>
                  <a:lnTo>
                    <a:pt x="29041" y="3154"/>
                  </a:lnTo>
                  <a:lnTo>
                    <a:pt x="25842" y="6353"/>
                  </a:lnTo>
                  <a:cubicBezTo>
                    <a:pt x="24505" y="5508"/>
                    <a:pt x="23019" y="4878"/>
                    <a:pt x="21427" y="4519"/>
                  </a:cubicBezTo>
                  <a:lnTo>
                    <a:pt x="21427" y="1"/>
                  </a:lnTo>
                  <a:lnTo>
                    <a:pt x="15183" y="1"/>
                  </a:lnTo>
                  <a:lnTo>
                    <a:pt x="15183" y="4519"/>
                  </a:lnTo>
                  <a:cubicBezTo>
                    <a:pt x="13591" y="4878"/>
                    <a:pt x="12105" y="5508"/>
                    <a:pt x="10768" y="6353"/>
                  </a:cubicBezTo>
                  <a:lnTo>
                    <a:pt x="7569" y="3154"/>
                  </a:lnTo>
                  <a:lnTo>
                    <a:pt x="3154" y="7569"/>
                  </a:lnTo>
                  <a:lnTo>
                    <a:pt x="6353" y="10768"/>
                  </a:lnTo>
                  <a:cubicBezTo>
                    <a:pt x="5508" y="12105"/>
                    <a:pt x="4878" y="13592"/>
                    <a:pt x="4519" y="15183"/>
                  </a:cubicBezTo>
                  <a:lnTo>
                    <a:pt x="1" y="15183"/>
                  </a:lnTo>
                  <a:lnTo>
                    <a:pt x="1" y="21428"/>
                  </a:lnTo>
                  <a:lnTo>
                    <a:pt x="4519" y="21428"/>
                  </a:lnTo>
                  <a:cubicBezTo>
                    <a:pt x="4878" y="23019"/>
                    <a:pt x="5508" y="24505"/>
                    <a:pt x="6353" y="25843"/>
                  </a:cubicBezTo>
                  <a:lnTo>
                    <a:pt x="3154" y="29042"/>
                  </a:lnTo>
                  <a:lnTo>
                    <a:pt x="7569" y="33457"/>
                  </a:lnTo>
                  <a:lnTo>
                    <a:pt x="10768" y="30258"/>
                  </a:lnTo>
                  <a:cubicBezTo>
                    <a:pt x="12105" y="31103"/>
                    <a:pt x="13591" y="31732"/>
                    <a:pt x="15183" y="32092"/>
                  </a:cubicBezTo>
                  <a:lnTo>
                    <a:pt x="15183" y="36610"/>
                  </a:lnTo>
                  <a:lnTo>
                    <a:pt x="21427" y="36610"/>
                  </a:lnTo>
                  <a:lnTo>
                    <a:pt x="21427" y="32092"/>
                  </a:lnTo>
                  <a:cubicBezTo>
                    <a:pt x="23019" y="31732"/>
                    <a:pt x="24505" y="31103"/>
                    <a:pt x="25842" y="30258"/>
                  </a:cubicBezTo>
                  <a:lnTo>
                    <a:pt x="29041" y="33457"/>
                  </a:lnTo>
                  <a:lnTo>
                    <a:pt x="33456" y="29042"/>
                  </a:lnTo>
                  <a:lnTo>
                    <a:pt x="30257" y="25843"/>
                  </a:lnTo>
                  <a:cubicBezTo>
                    <a:pt x="31102" y="24505"/>
                    <a:pt x="31732" y="23019"/>
                    <a:pt x="32092" y="21428"/>
                  </a:cubicBezTo>
                  <a:close/>
                  <a:moveTo>
                    <a:pt x="19650" y="25059"/>
                  </a:moveTo>
                  <a:cubicBezTo>
                    <a:pt x="14803" y="25978"/>
                    <a:pt x="10633" y="21808"/>
                    <a:pt x="11551" y="16960"/>
                  </a:cubicBezTo>
                  <a:cubicBezTo>
                    <a:pt x="12064" y="14251"/>
                    <a:pt x="14249" y="12066"/>
                    <a:pt x="16958" y="11551"/>
                  </a:cubicBezTo>
                  <a:cubicBezTo>
                    <a:pt x="21805" y="10631"/>
                    <a:pt x="25980" y="14805"/>
                    <a:pt x="25059" y="19653"/>
                  </a:cubicBezTo>
                  <a:cubicBezTo>
                    <a:pt x="24546" y="22362"/>
                    <a:pt x="22359" y="24546"/>
                    <a:pt x="19650" y="25059"/>
                  </a:cubicBezTo>
                  <a:close/>
                </a:path>
              </a:pathLst>
            </a:custGeom>
            <a:solidFill>
              <a:srgbClr val="FFFFFF">
                <a:alpha val="452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21"/>
            <p:cNvSpPr/>
            <p:nvPr/>
          </p:nvSpPr>
          <p:spPr>
            <a:xfrm rot="1771310">
              <a:off x="1195775" y="-20537"/>
              <a:ext cx="349937" cy="349812"/>
            </a:xfrm>
            <a:custGeom>
              <a:avLst/>
              <a:gdLst/>
              <a:ahLst/>
              <a:cxnLst/>
              <a:rect l="l" t="t" r="r" b="b"/>
              <a:pathLst>
                <a:path w="36610" h="36610" extrusionOk="0">
                  <a:moveTo>
                    <a:pt x="36609" y="21428"/>
                  </a:moveTo>
                  <a:lnTo>
                    <a:pt x="36609" y="15183"/>
                  </a:lnTo>
                  <a:lnTo>
                    <a:pt x="32092" y="15183"/>
                  </a:lnTo>
                  <a:cubicBezTo>
                    <a:pt x="31732" y="13592"/>
                    <a:pt x="31102" y="12105"/>
                    <a:pt x="30257" y="10768"/>
                  </a:cubicBezTo>
                  <a:lnTo>
                    <a:pt x="33456" y="7569"/>
                  </a:lnTo>
                  <a:lnTo>
                    <a:pt x="29041" y="3154"/>
                  </a:lnTo>
                  <a:lnTo>
                    <a:pt x="25842" y="6353"/>
                  </a:lnTo>
                  <a:cubicBezTo>
                    <a:pt x="24505" y="5508"/>
                    <a:pt x="23019" y="4878"/>
                    <a:pt x="21427" y="4519"/>
                  </a:cubicBezTo>
                  <a:lnTo>
                    <a:pt x="21427" y="1"/>
                  </a:lnTo>
                  <a:lnTo>
                    <a:pt x="15183" y="1"/>
                  </a:lnTo>
                  <a:lnTo>
                    <a:pt x="15183" y="4519"/>
                  </a:lnTo>
                  <a:cubicBezTo>
                    <a:pt x="13591" y="4878"/>
                    <a:pt x="12105" y="5508"/>
                    <a:pt x="10768" y="6353"/>
                  </a:cubicBezTo>
                  <a:lnTo>
                    <a:pt x="7569" y="3154"/>
                  </a:lnTo>
                  <a:lnTo>
                    <a:pt x="3154" y="7569"/>
                  </a:lnTo>
                  <a:lnTo>
                    <a:pt x="6353" y="10768"/>
                  </a:lnTo>
                  <a:cubicBezTo>
                    <a:pt x="5508" y="12105"/>
                    <a:pt x="4878" y="13592"/>
                    <a:pt x="4519" y="15183"/>
                  </a:cubicBezTo>
                  <a:lnTo>
                    <a:pt x="1" y="15183"/>
                  </a:lnTo>
                  <a:lnTo>
                    <a:pt x="1" y="21428"/>
                  </a:lnTo>
                  <a:lnTo>
                    <a:pt x="4519" y="21428"/>
                  </a:lnTo>
                  <a:cubicBezTo>
                    <a:pt x="4878" y="23019"/>
                    <a:pt x="5508" y="24505"/>
                    <a:pt x="6353" y="25843"/>
                  </a:cubicBezTo>
                  <a:lnTo>
                    <a:pt x="3154" y="29042"/>
                  </a:lnTo>
                  <a:lnTo>
                    <a:pt x="7569" y="33457"/>
                  </a:lnTo>
                  <a:lnTo>
                    <a:pt x="10768" y="30258"/>
                  </a:lnTo>
                  <a:cubicBezTo>
                    <a:pt x="12105" y="31103"/>
                    <a:pt x="13591" y="31732"/>
                    <a:pt x="15183" y="32092"/>
                  </a:cubicBezTo>
                  <a:lnTo>
                    <a:pt x="15183" y="36610"/>
                  </a:lnTo>
                  <a:lnTo>
                    <a:pt x="21427" y="36610"/>
                  </a:lnTo>
                  <a:lnTo>
                    <a:pt x="21427" y="32092"/>
                  </a:lnTo>
                  <a:cubicBezTo>
                    <a:pt x="23019" y="31732"/>
                    <a:pt x="24505" y="31103"/>
                    <a:pt x="25842" y="30258"/>
                  </a:cubicBezTo>
                  <a:lnTo>
                    <a:pt x="29041" y="33457"/>
                  </a:lnTo>
                  <a:lnTo>
                    <a:pt x="33456" y="29042"/>
                  </a:lnTo>
                  <a:lnTo>
                    <a:pt x="30257" y="25843"/>
                  </a:lnTo>
                  <a:cubicBezTo>
                    <a:pt x="31102" y="24505"/>
                    <a:pt x="31732" y="23019"/>
                    <a:pt x="32092" y="21428"/>
                  </a:cubicBezTo>
                  <a:close/>
                  <a:moveTo>
                    <a:pt x="19650" y="25059"/>
                  </a:moveTo>
                  <a:cubicBezTo>
                    <a:pt x="14803" y="25978"/>
                    <a:pt x="10633" y="21808"/>
                    <a:pt x="11551" y="16960"/>
                  </a:cubicBezTo>
                  <a:cubicBezTo>
                    <a:pt x="12064" y="14251"/>
                    <a:pt x="14249" y="12066"/>
                    <a:pt x="16958" y="11551"/>
                  </a:cubicBezTo>
                  <a:cubicBezTo>
                    <a:pt x="21805" y="10631"/>
                    <a:pt x="25980" y="14805"/>
                    <a:pt x="25059" y="19653"/>
                  </a:cubicBezTo>
                  <a:cubicBezTo>
                    <a:pt x="24546" y="22362"/>
                    <a:pt x="22359" y="24546"/>
                    <a:pt x="19650" y="25059"/>
                  </a:cubicBezTo>
                  <a:close/>
                </a:path>
              </a:pathLst>
            </a:custGeom>
            <a:solidFill>
              <a:srgbClr val="A4ABD7">
                <a:alpha val="25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 spd="slow">
    <p:wip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3" name="Google Shape;743;p22"/>
          <p:cNvGrpSpPr/>
          <p:nvPr/>
        </p:nvGrpSpPr>
        <p:grpSpPr>
          <a:xfrm>
            <a:off x="-8633" y="3902989"/>
            <a:ext cx="12333600" cy="2973291"/>
            <a:chOff x="-6475" y="2927242"/>
            <a:chExt cx="9250200" cy="2229968"/>
          </a:xfrm>
        </p:grpSpPr>
        <p:grpSp>
          <p:nvGrpSpPr>
            <p:cNvPr id="744" name="Google Shape;744;p22"/>
            <p:cNvGrpSpPr/>
            <p:nvPr/>
          </p:nvGrpSpPr>
          <p:grpSpPr>
            <a:xfrm flipH="1">
              <a:off x="5831182" y="2927242"/>
              <a:ext cx="3303413" cy="1672406"/>
              <a:chOff x="-6475" y="2302000"/>
              <a:chExt cx="3303413" cy="1865900"/>
            </a:xfrm>
          </p:grpSpPr>
          <p:sp>
            <p:nvSpPr>
              <p:cNvPr id="745" name="Google Shape;745;p22"/>
              <p:cNvSpPr/>
              <p:nvPr/>
            </p:nvSpPr>
            <p:spPr>
              <a:xfrm>
                <a:off x="-6475" y="2302000"/>
                <a:ext cx="298800" cy="18657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6" name="Google Shape;746;p22"/>
              <p:cNvSpPr/>
              <p:nvPr/>
            </p:nvSpPr>
            <p:spPr>
              <a:xfrm>
                <a:off x="422755" y="2999625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" name="Google Shape;747;p22"/>
              <p:cNvSpPr/>
              <p:nvPr/>
            </p:nvSpPr>
            <p:spPr>
              <a:xfrm>
                <a:off x="851986" y="2740800"/>
                <a:ext cx="298800" cy="14271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8" name="Google Shape;748;p22"/>
              <p:cNvSpPr/>
              <p:nvPr/>
            </p:nvSpPr>
            <p:spPr>
              <a:xfrm>
                <a:off x="1281216" y="2999500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9" name="Google Shape;749;p22"/>
              <p:cNvSpPr/>
              <p:nvPr/>
            </p:nvSpPr>
            <p:spPr>
              <a:xfrm>
                <a:off x="1710446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0" name="Google Shape;750;p22"/>
              <p:cNvSpPr/>
              <p:nvPr/>
            </p:nvSpPr>
            <p:spPr>
              <a:xfrm>
                <a:off x="2139677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1" name="Google Shape;751;p22"/>
              <p:cNvSpPr/>
              <p:nvPr/>
            </p:nvSpPr>
            <p:spPr>
              <a:xfrm>
                <a:off x="2568907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2" name="Google Shape;752;p22"/>
              <p:cNvSpPr/>
              <p:nvPr/>
            </p:nvSpPr>
            <p:spPr>
              <a:xfrm>
                <a:off x="2998138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53" name="Google Shape;753;p22"/>
            <p:cNvGrpSpPr/>
            <p:nvPr/>
          </p:nvGrpSpPr>
          <p:grpSpPr>
            <a:xfrm>
              <a:off x="-6475" y="2927242"/>
              <a:ext cx="3303413" cy="1672406"/>
              <a:chOff x="-6475" y="2302000"/>
              <a:chExt cx="3303413" cy="1865900"/>
            </a:xfrm>
          </p:grpSpPr>
          <p:sp>
            <p:nvSpPr>
              <p:cNvPr id="754" name="Google Shape;754;p22"/>
              <p:cNvSpPr/>
              <p:nvPr/>
            </p:nvSpPr>
            <p:spPr>
              <a:xfrm>
                <a:off x="-6475" y="2302000"/>
                <a:ext cx="298800" cy="18657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5" name="Google Shape;755;p22"/>
              <p:cNvSpPr/>
              <p:nvPr/>
            </p:nvSpPr>
            <p:spPr>
              <a:xfrm>
                <a:off x="422755" y="2999625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6" name="Google Shape;756;p22"/>
              <p:cNvSpPr/>
              <p:nvPr/>
            </p:nvSpPr>
            <p:spPr>
              <a:xfrm>
                <a:off x="851986" y="2740800"/>
                <a:ext cx="298800" cy="14271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7" name="Google Shape;757;p22"/>
              <p:cNvSpPr/>
              <p:nvPr/>
            </p:nvSpPr>
            <p:spPr>
              <a:xfrm>
                <a:off x="1281216" y="2999500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" name="Google Shape;758;p22"/>
              <p:cNvSpPr/>
              <p:nvPr/>
            </p:nvSpPr>
            <p:spPr>
              <a:xfrm>
                <a:off x="1710446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9" name="Google Shape;759;p22"/>
              <p:cNvSpPr/>
              <p:nvPr/>
            </p:nvSpPr>
            <p:spPr>
              <a:xfrm>
                <a:off x="2139677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" name="Google Shape;760;p22"/>
              <p:cNvSpPr/>
              <p:nvPr/>
            </p:nvSpPr>
            <p:spPr>
              <a:xfrm>
                <a:off x="2568907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" name="Google Shape;761;p22"/>
              <p:cNvSpPr/>
              <p:nvPr/>
            </p:nvSpPr>
            <p:spPr>
              <a:xfrm>
                <a:off x="2998138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62" name="Google Shape;762;p22"/>
            <p:cNvGrpSpPr/>
            <p:nvPr/>
          </p:nvGrpSpPr>
          <p:grpSpPr>
            <a:xfrm>
              <a:off x="-6475" y="4609669"/>
              <a:ext cx="9250200" cy="547540"/>
              <a:chOff x="-6475" y="4167900"/>
              <a:chExt cx="9250200" cy="988875"/>
            </a:xfrm>
          </p:grpSpPr>
          <p:cxnSp>
            <p:nvCxnSpPr>
              <p:cNvPr id="763" name="Google Shape;763;p22"/>
              <p:cNvCxnSpPr/>
              <p:nvPr/>
            </p:nvCxnSpPr>
            <p:spPr>
              <a:xfrm>
                <a:off x="2550" y="4167900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64" name="Google Shape;764;p22"/>
              <p:cNvCxnSpPr/>
              <p:nvPr/>
            </p:nvCxnSpPr>
            <p:spPr>
              <a:xfrm>
                <a:off x="2550" y="4338618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65" name="Google Shape;765;p22"/>
              <p:cNvCxnSpPr/>
              <p:nvPr/>
            </p:nvCxnSpPr>
            <p:spPr>
              <a:xfrm>
                <a:off x="2550" y="4566243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66" name="Google Shape;766;p22"/>
              <p:cNvCxnSpPr/>
              <p:nvPr/>
            </p:nvCxnSpPr>
            <p:spPr>
              <a:xfrm>
                <a:off x="2550" y="4850774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67" name="Google Shape;767;p22"/>
              <p:cNvCxnSpPr/>
              <p:nvPr/>
            </p:nvCxnSpPr>
            <p:spPr>
              <a:xfrm rot="10800000" flipH="1">
                <a:off x="-6475" y="4167973"/>
                <a:ext cx="639600" cy="827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68" name="Google Shape;768;p22"/>
              <p:cNvCxnSpPr/>
              <p:nvPr/>
            </p:nvCxnSpPr>
            <p:spPr>
              <a:xfrm rot="10800000" flipH="1">
                <a:off x="1514439" y="4168114"/>
                <a:ext cx="545400" cy="97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69" name="Google Shape;769;p22"/>
              <p:cNvCxnSpPr/>
              <p:nvPr/>
            </p:nvCxnSpPr>
            <p:spPr>
              <a:xfrm rot="10800000" flipH="1">
                <a:off x="2941154" y="4167975"/>
                <a:ext cx="318300" cy="98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70" name="Google Shape;770;p22"/>
              <p:cNvCxnSpPr/>
              <p:nvPr/>
            </p:nvCxnSpPr>
            <p:spPr>
              <a:xfrm rot="10800000">
                <a:off x="4140768" y="4168414"/>
                <a:ext cx="0" cy="97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71" name="Google Shape;771;p22"/>
              <p:cNvCxnSpPr/>
              <p:nvPr/>
            </p:nvCxnSpPr>
            <p:spPr>
              <a:xfrm rot="10800000">
                <a:off x="8604125" y="4167973"/>
                <a:ext cx="639600" cy="827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72" name="Google Shape;772;p22"/>
              <p:cNvCxnSpPr/>
              <p:nvPr/>
            </p:nvCxnSpPr>
            <p:spPr>
              <a:xfrm rot="10800000">
                <a:off x="7177411" y="4168114"/>
                <a:ext cx="545400" cy="97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73" name="Google Shape;773;p22"/>
              <p:cNvCxnSpPr/>
              <p:nvPr/>
            </p:nvCxnSpPr>
            <p:spPr>
              <a:xfrm rot="10800000">
                <a:off x="5977796" y="4167975"/>
                <a:ext cx="318300" cy="98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74" name="Google Shape;774;p22"/>
              <p:cNvCxnSpPr/>
              <p:nvPr/>
            </p:nvCxnSpPr>
            <p:spPr>
              <a:xfrm rot="10800000">
                <a:off x="5022082" y="4168100"/>
                <a:ext cx="74400" cy="963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775" name="Google Shape;775;p22"/>
          <p:cNvSpPr txBox="1">
            <a:spLocks noGrp="1"/>
          </p:cNvSpPr>
          <p:nvPr>
            <p:ph type="title"/>
          </p:nvPr>
        </p:nvSpPr>
        <p:spPr>
          <a:xfrm>
            <a:off x="960000" y="719333"/>
            <a:ext cx="10272000" cy="763600"/>
          </a:xfrm>
          <a:prstGeom prst="rect">
            <a:avLst/>
          </a:prstGeom>
        </p:spPr>
        <p:txBody>
          <a:bodyPr spcFirstLastPara="1" wrap="square" lIns="121897" tIns="121897" rIns="121897" bIns="121897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76" name="Google Shape;776;p22"/>
          <p:cNvSpPr txBox="1">
            <a:spLocks noGrp="1"/>
          </p:cNvSpPr>
          <p:nvPr>
            <p:ph type="subTitle" idx="1"/>
          </p:nvPr>
        </p:nvSpPr>
        <p:spPr>
          <a:xfrm>
            <a:off x="2005005" y="2687516"/>
            <a:ext cx="3368400" cy="887200"/>
          </a:xfrm>
          <a:prstGeom prst="rect">
            <a:avLst/>
          </a:prstGeom>
        </p:spPr>
        <p:txBody>
          <a:bodyPr spcFirstLastPara="1" wrap="square" lIns="121897" tIns="121897" rIns="121897" bIns="121897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9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77" name="Google Shape;777;p22"/>
          <p:cNvSpPr txBox="1">
            <a:spLocks noGrp="1"/>
          </p:cNvSpPr>
          <p:nvPr>
            <p:ph type="subTitle" idx="2"/>
          </p:nvPr>
        </p:nvSpPr>
        <p:spPr>
          <a:xfrm>
            <a:off x="6475948" y="2687516"/>
            <a:ext cx="3368400" cy="887200"/>
          </a:xfrm>
          <a:prstGeom prst="rect">
            <a:avLst/>
          </a:prstGeom>
        </p:spPr>
        <p:txBody>
          <a:bodyPr spcFirstLastPara="1" wrap="square" lIns="121897" tIns="121897" rIns="121897" bIns="121897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9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78" name="Google Shape;778;p22"/>
          <p:cNvSpPr txBox="1">
            <a:spLocks noGrp="1"/>
          </p:cNvSpPr>
          <p:nvPr>
            <p:ph type="subTitle" idx="3"/>
          </p:nvPr>
        </p:nvSpPr>
        <p:spPr>
          <a:xfrm>
            <a:off x="2005005" y="4598721"/>
            <a:ext cx="3368400" cy="887200"/>
          </a:xfrm>
          <a:prstGeom prst="rect">
            <a:avLst/>
          </a:prstGeom>
        </p:spPr>
        <p:txBody>
          <a:bodyPr spcFirstLastPara="1" wrap="square" lIns="121897" tIns="121897" rIns="121897" bIns="121897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9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79" name="Google Shape;779;p22"/>
          <p:cNvSpPr txBox="1">
            <a:spLocks noGrp="1"/>
          </p:cNvSpPr>
          <p:nvPr>
            <p:ph type="subTitle" idx="4"/>
          </p:nvPr>
        </p:nvSpPr>
        <p:spPr>
          <a:xfrm>
            <a:off x="6475948" y="4598721"/>
            <a:ext cx="3368400" cy="887200"/>
          </a:xfrm>
          <a:prstGeom prst="rect">
            <a:avLst/>
          </a:prstGeom>
        </p:spPr>
        <p:txBody>
          <a:bodyPr spcFirstLastPara="1" wrap="square" lIns="121897" tIns="121897" rIns="121897" bIns="121897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9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80" name="Google Shape;780;p22"/>
          <p:cNvSpPr txBox="1">
            <a:spLocks noGrp="1"/>
          </p:cNvSpPr>
          <p:nvPr>
            <p:ph type="subTitle" idx="5"/>
          </p:nvPr>
        </p:nvSpPr>
        <p:spPr>
          <a:xfrm>
            <a:off x="2005005" y="2099000"/>
            <a:ext cx="3368400" cy="763600"/>
          </a:xfrm>
          <a:prstGeom prst="rect">
            <a:avLst/>
          </a:prstGeom>
        </p:spPr>
        <p:txBody>
          <a:bodyPr spcFirstLastPara="1" wrap="square" lIns="121897" tIns="121897" rIns="121897" bIns="121897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3600">
                <a:latin typeface="Secular One"/>
                <a:ea typeface="Secular One"/>
                <a:cs typeface="Secular One"/>
                <a:sym typeface="Secular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81" name="Google Shape;781;p22"/>
          <p:cNvSpPr txBox="1">
            <a:spLocks noGrp="1"/>
          </p:cNvSpPr>
          <p:nvPr>
            <p:ph type="subTitle" idx="6"/>
          </p:nvPr>
        </p:nvSpPr>
        <p:spPr>
          <a:xfrm>
            <a:off x="6475943" y="2099000"/>
            <a:ext cx="3368400" cy="763600"/>
          </a:xfrm>
          <a:prstGeom prst="rect">
            <a:avLst/>
          </a:prstGeom>
        </p:spPr>
        <p:txBody>
          <a:bodyPr spcFirstLastPara="1" wrap="square" lIns="121897" tIns="121897" rIns="121897" bIns="121897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3600">
                <a:latin typeface="Secular One"/>
                <a:ea typeface="Secular One"/>
                <a:cs typeface="Secular One"/>
                <a:sym typeface="Secular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82" name="Google Shape;782;p22"/>
          <p:cNvSpPr txBox="1">
            <a:spLocks noGrp="1"/>
          </p:cNvSpPr>
          <p:nvPr>
            <p:ph type="subTitle" idx="7"/>
          </p:nvPr>
        </p:nvSpPr>
        <p:spPr>
          <a:xfrm>
            <a:off x="2005005" y="4010203"/>
            <a:ext cx="3368400" cy="763600"/>
          </a:xfrm>
          <a:prstGeom prst="rect">
            <a:avLst/>
          </a:prstGeom>
        </p:spPr>
        <p:txBody>
          <a:bodyPr spcFirstLastPara="1" wrap="square" lIns="121897" tIns="121897" rIns="121897" bIns="121897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3600">
                <a:latin typeface="Secular One"/>
                <a:ea typeface="Secular One"/>
                <a:cs typeface="Secular One"/>
                <a:sym typeface="Secular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83" name="Google Shape;783;p22"/>
          <p:cNvSpPr txBox="1">
            <a:spLocks noGrp="1"/>
          </p:cNvSpPr>
          <p:nvPr>
            <p:ph type="subTitle" idx="8"/>
          </p:nvPr>
        </p:nvSpPr>
        <p:spPr>
          <a:xfrm>
            <a:off x="6475944" y="4010203"/>
            <a:ext cx="3368400" cy="763600"/>
          </a:xfrm>
          <a:prstGeom prst="rect">
            <a:avLst/>
          </a:prstGeom>
        </p:spPr>
        <p:txBody>
          <a:bodyPr spcFirstLastPara="1" wrap="square" lIns="121897" tIns="121897" rIns="121897" bIns="121897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3600">
                <a:latin typeface="Secular One"/>
                <a:ea typeface="Secular One"/>
                <a:cs typeface="Secular One"/>
                <a:sym typeface="Secular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784" name="Google Shape;784;p22"/>
          <p:cNvGrpSpPr/>
          <p:nvPr/>
        </p:nvGrpSpPr>
        <p:grpSpPr>
          <a:xfrm>
            <a:off x="49299" y="-274670"/>
            <a:ext cx="12065168" cy="6831860"/>
            <a:chOff x="36974" y="-206003"/>
            <a:chExt cx="9048876" cy="5123895"/>
          </a:xfrm>
        </p:grpSpPr>
        <p:sp>
          <p:nvSpPr>
            <p:cNvPr id="785" name="Google Shape;785;p22"/>
            <p:cNvSpPr/>
            <p:nvPr/>
          </p:nvSpPr>
          <p:spPr>
            <a:xfrm rot="1771310">
              <a:off x="2305350" y="4504563"/>
              <a:ext cx="349937" cy="349812"/>
            </a:xfrm>
            <a:custGeom>
              <a:avLst/>
              <a:gdLst/>
              <a:ahLst/>
              <a:cxnLst/>
              <a:rect l="l" t="t" r="r" b="b"/>
              <a:pathLst>
                <a:path w="36610" h="36610" extrusionOk="0">
                  <a:moveTo>
                    <a:pt x="36609" y="21428"/>
                  </a:moveTo>
                  <a:lnTo>
                    <a:pt x="36609" y="15183"/>
                  </a:lnTo>
                  <a:lnTo>
                    <a:pt x="32092" y="15183"/>
                  </a:lnTo>
                  <a:cubicBezTo>
                    <a:pt x="31732" y="13592"/>
                    <a:pt x="31102" y="12105"/>
                    <a:pt x="30257" y="10768"/>
                  </a:cubicBezTo>
                  <a:lnTo>
                    <a:pt x="33456" y="7569"/>
                  </a:lnTo>
                  <a:lnTo>
                    <a:pt x="29041" y="3154"/>
                  </a:lnTo>
                  <a:lnTo>
                    <a:pt x="25842" y="6353"/>
                  </a:lnTo>
                  <a:cubicBezTo>
                    <a:pt x="24505" y="5508"/>
                    <a:pt x="23019" y="4878"/>
                    <a:pt x="21427" y="4519"/>
                  </a:cubicBezTo>
                  <a:lnTo>
                    <a:pt x="21427" y="1"/>
                  </a:lnTo>
                  <a:lnTo>
                    <a:pt x="15183" y="1"/>
                  </a:lnTo>
                  <a:lnTo>
                    <a:pt x="15183" y="4519"/>
                  </a:lnTo>
                  <a:cubicBezTo>
                    <a:pt x="13591" y="4878"/>
                    <a:pt x="12105" y="5508"/>
                    <a:pt x="10768" y="6353"/>
                  </a:cubicBezTo>
                  <a:lnTo>
                    <a:pt x="7569" y="3154"/>
                  </a:lnTo>
                  <a:lnTo>
                    <a:pt x="3154" y="7569"/>
                  </a:lnTo>
                  <a:lnTo>
                    <a:pt x="6353" y="10768"/>
                  </a:lnTo>
                  <a:cubicBezTo>
                    <a:pt x="5508" y="12105"/>
                    <a:pt x="4878" y="13592"/>
                    <a:pt x="4519" y="15183"/>
                  </a:cubicBezTo>
                  <a:lnTo>
                    <a:pt x="1" y="15183"/>
                  </a:lnTo>
                  <a:lnTo>
                    <a:pt x="1" y="21428"/>
                  </a:lnTo>
                  <a:lnTo>
                    <a:pt x="4519" y="21428"/>
                  </a:lnTo>
                  <a:cubicBezTo>
                    <a:pt x="4878" y="23019"/>
                    <a:pt x="5508" y="24505"/>
                    <a:pt x="6353" y="25843"/>
                  </a:cubicBezTo>
                  <a:lnTo>
                    <a:pt x="3154" y="29042"/>
                  </a:lnTo>
                  <a:lnTo>
                    <a:pt x="7569" y="33457"/>
                  </a:lnTo>
                  <a:lnTo>
                    <a:pt x="10768" y="30258"/>
                  </a:lnTo>
                  <a:cubicBezTo>
                    <a:pt x="12105" y="31103"/>
                    <a:pt x="13591" y="31732"/>
                    <a:pt x="15183" y="32092"/>
                  </a:cubicBezTo>
                  <a:lnTo>
                    <a:pt x="15183" y="36610"/>
                  </a:lnTo>
                  <a:lnTo>
                    <a:pt x="21427" y="36610"/>
                  </a:lnTo>
                  <a:lnTo>
                    <a:pt x="21427" y="32092"/>
                  </a:lnTo>
                  <a:cubicBezTo>
                    <a:pt x="23019" y="31732"/>
                    <a:pt x="24505" y="31103"/>
                    <a:pt x="25842" y="30258"/>
                  </a:cubicBezTo>
                  <a:lnTo>
                    <a:pt x="29041" y="33457"/>
                  </a:lnTo>
                  <a:lnTo>
                    <a:pt x="33456" y="29042"/>
                  </a:lnTo>
                  <a:lnTo>
                    <a:pt x="30257" y="25843"/>
                  </a:lnTo>
                  <a:cubicBezTo>
                    <a:pt x="31102" y="24505"/>
                    <a:pt x="31732" y="23019"/>
                    <a:pt x="32092" y="21428"/>
                  </a:cubicBezTo>
                  <a:close/>
                  <a:moveTo>
                    <a:pt x="19650" y="25059"/>
                  </a:moveTo>
                  <a:cubicBezTo>
                    <a:pt x="14803" y="25978"/>
                    <a:pt x="10633" y="21808"/>
                    <a:pt x="11551" y="16960"/>
                  </a:cubicBezTo>
                  <a:cubicBezTo>
                    <a:pt x="12064" y="14251"/>
                    <a:pt x="14249" y="12066"/>
                    <a:pt x="16958" y="11551"/>
                  </a:cubicBezTo>
                  <a:cubicBezTo>
                    <a:pt x="21805" y="10631"/>
                    <a:pt x="25980" y="14805"/>
                    <a:pt x="25059" y="19653"/>
                  </a:cubicBezTo>
                  <a:cubicBezTo>
                    <a:pt x="24546" y="22362"/>
                    <a:pt x="22359" y="24546"/>
                    <a:pt x="19650" y="25059"/>
                  </a:cubicBezTo>
                  <a:close/>
                </a:path>
              </a:pathLst>
            </a:custGeom>
            <a:solidFill>
              <a:srgbClr val="FFFFFF">
                <a:alpha val="452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786" name="Google Shape;786;p22"/>
            <p:cNvPicPr preferRelativeResize="0"/>
            <p:nvPr/>
          </p:nvPicPr>
          <p:blipFill rotWithShape="1">
            <a:blip r:embed="rId2">
              <a:alphaModFix/>
            </a:blip>
            <a:srcRect l="28959" t="12546" r="12546" b="12546"/>
            <a:stretch/>
          </p:blipFill>
          <p:spPr>
            <a:xfrm rot="10800000">
              <a:off x="8359199" y="2951852"/>
              <a:ext cx="726651" cy="5965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87" name="Google Shape;787;p22"/>
            <p:cNvPicPr preferRelativeResize="0"/>
            <p:nvPr/>
          </p:nvPicPr>
          <p:blipFill rotWithShape="1">
            <a:blip r:embed="rId2">
              <a:alphaModFix/>
            </a:blip>
            <a:srcRect l="28959" t="12546" r="12546" b="12546"/>
            <a:stretch/>
          </p:blipFill>
          <p:spPr>
            <a:xfrm rot="10800000">
              <a:off x="36974" y="1342052"/>
              <a:ext cx="726651" cy="59654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88" name="Google Shape;788;p22"/>
            <p:cNvSpPr/>
            <p:nvPr/>
          </p:nvSpPr>
          <p:spPr>
            <a:xfrm rot="1771310">
              <a:off x="2562150" y="-142487"/>
              <a:ext cx="349937" cy="349812"/>
            </a:xfrm>
            <a:custGeom>
              <a:avLst/>
              <a:gdLst/>
              <a:ahLst/>
              <a:cxnLst/>
              <a:rect l="l" t="t" r="r" b="b"/>
              <a:pathLst>
                <a:path w="36610" h="36610" extrusionOk="0">
                  <a:moveTo>
                    <a:pt x="36609" y="21428"/>
                  </a:moveTo>
                  <a:lnTo>
                    <a:pt x="36609" y="15183"/>
                  </a:lnTo>
                  <a:lnTo>
                    <a:pt x="32092" y="15183"/>
                  </a:lnTo>
                  <a:cubicBezTo>
                    <a:pt x="31732" y="13592"/>
                    <a:pt x="31102" y="12105"/>
                    <a:pt x="30257" y="10768"/>
                  </a:cubicBezTo>
                  <a:lnTo>
                    <a:pt x="33456" y="7569"/>
                  </a:lnTo>
                  <a:lnTo>
                    <a:pt x="29041" y="3154"/>
                  </a:lnTo>
                  <a:lnTo>
                    <a:pt x="25842" y="6353"/>
                  </a:lnTo>
                  <a:cubicBezTo>
                    <a:pt x="24505" y="5508"/>
                    <a:pt x="23019" y="4878"/>
                    <a:pt x="21427" y="4519"/>
                  </a:cubicBezTo>
                  <a:lnTo>
                    <a:pt x="21427" y="1"/>
                  </a:lnTo>
                  <a:lnTo>
                    <a:pt x="15183" y="1"/>
                  </a:lnTo>
                  <a:lnTo>
                    <a:pt x="15183" y="4519"/>
                  </a:lnTo>
                  <a:cubicBezTo>
                    <a:pt x="13591" y="4878"/>
                    <a:pt x="12105" y="5508"/>
                    <a:pt x="10768" y="6353"/>
                  </a:cubicBezTo>
                  <a:lnTo>
                    <a:pt x="7569" y="3154"/>
                  </a:lnTo>
                  <a:lnTo>
                    <a:pt x="3154" y="7569"/>
                  </a:lnTo>
                  <a:lnTo>
                    <a:pt x="6353" y="10768"/>
                  </a:lnTo>
                  <a:cubicBezTo>
                    <a:pt x="5508" y="12105"/>
                    <a:pt x="4878" y="13592"/>
                    <a:pt x="4519" y="15183"/>
                  </a:cubicBezTo>
                  <a:lnTo>
                    <a:pt x="1" y="15183"/>
                  </a:lnTo>
                  <a:lnTo>
                    <a:pt x="1" y="21428"/>
                  </a:lnTo>
                  <a:lnTo>
                    <a:pt x="4519" y="21428"/>
                  </a:lnTo>
                  <a:cubicBezTo>
                    <a:pt x="4878" y="23019"/>
                    <a:pt x="5508" y="24505"/>
                    <a:pt x="6353" y="25843"/>
                  </a:cubicBezTo>
                  <a:lnTo>
                    <a:pt x="3154" y="29042"/>
                  </a:lnTo>
                  <a:lnTo>
                    <a:pt x="7569" y="33457"/>
                  </a:lnTo>
                  <a:lnTo>
                    <a:pt x="10768" y="30258"/>
                  </a:lnTo>
                  <a:cubicBezTo>
                    <a:pt x="12105" y="31103"/>
                    <a:pt x="13591" y="31732"/>
                    <a:pt x="15183" y="32092"/>
                  </a:cubicBezTo>
                  <a:lnTo>
                    <a:pt x="15183" y="36610"/>
                  </a:lnTo>
                  <a:lnTo>
                    <a:pt x="21427" y="36610"/>
                  </a:lnTo>
                  <a:lnTo>
                    <a:pt x="21427" y="32092"/>
                  </a:lnTo>
                  <a:cubicBezTo>
                    <a:pt x="23019" y="31732"/>
                    <a:pt x="24505" y="31103"/>
                    <a:pt x="25842" y="30258"/>
                  </a:cubicBezTo>
                  <a:lnTo>
                    <a:pt x="29041" y="33457"/>
                  </a:lnTo>
                  <a:lnTo>
                    <a:pt x="33456" y="29042"/>
                  </a:lnTo>
                  <a:lnTo>
                    <a:pt x="30257" y="25843"/>
                  </a:lnTo>
                  <a:cubicBezTo>
                    <a:pt x="31102" y="24505"/>
                    <a:pt x="31732" y="23019"/>
                    <a:pt x="32092" y="21428"/>
                  </a:cubicBezTo>
                  <a:close/>
                  <a:moveTo>
                    <a:pt x="19650" y="25059"/>
                  </a:moveTo>
                  <a:cubicBezTo>
                    <a:pt x="14803" y="25978"/>
                    <a:pt x="10633" y="21808"/>
                    <a:pt x="11551" y="16960"/>
                  </a:cubicBezTo>
                  <a:cubicBezTo>
                    <a:pt x="12064" y="14251"/>
                    <a:pt x="14249" y="12066"/>
                    <a:pt x="16958" y="11551"/>
                  </a:cubicBezTo>
                  <a:cubicBezTo>
                    <a:pt x="21805" y="10631"/>
                    <a:pt x="25980" y="14805"/>
                    <a:pt x="25059" y="19653"/>
                  </a:cubicBezTo>
                  <a:cubicBezTo>
                    <a:pt x="24546" y="22362"/>
                    <a:pt x="22359" y="24546"/>
                    <a:pt x="19650" y="25059"/>
                  </a:cubicBezTo>
                  <a:close/>
                </a:path>
              </a:pathLst>
            </a:custGeom>
            <a:solidFill>
              <a:srgbClr val="A4ABD7">
                <a:alpha val="25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 spd="slow">
    <p:wip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0" name="Google Shape;790;p23"/>
          <p:cNvGrpSpPr/>
          <p:nvPr/>
        </p:nvGrpSpPr>
        <p:grpSpPr>
          <a:xfrm>
            <a:off x="-8633" y="3902989"/>
            <a:ext cx="12333600" cy="2973291"/>
            <a:chOff x="-6475" y="2927242"/>
            <a:chExt cx="9250200" cy="2229968"/>
          </a:xfrm>
        </p:grpSpPr>
        <p:grpSp>
          <p:nvGrpSpPr>
            <p:cNvPr id="791" name="Google Shape;791;p23"/>
            <p:cNvGrpSpPr/>
            <p:nvPr/>
          </p:nvGrpSpPr>
          <p:grpSpPr>
            <a:xfrm flipH="1">
              <a:off x="5831182" y="2927242"/>
              <a:ext cx="3303413" cy="1672406"/>
              <a:chOff x="-6475" y="2302000"/>
              <a:chExt cx="3303413" cy="1865900"/>
            </a:xfrm>
          </p:grpSpPr>
          <p:sp>
            <p:nvSpPr>
              <p:cNvPr id="792" name="Google Shape;792;p23"/>
              <p:cNvSpPr/>
              <p:nvPr/>
            </p:nvSpPr>
            <p:spPr>
              <a:xfrm>
                <a:off x="-6475" y="2302000"/>
                <a:ext cx="298800" cy="18657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3" name="Google Shape;793;p23"/>
              <p:cNvSpPr/>
              <p:nvPr/>
            </p:nvSpPr>
            <p:spPr>
              <a:xfrm>
                <a:off x="422755" y="2999625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4" name="Google Shape;794;p23"/>
              <p:cNvSpPr/>
              <p:nvPr/>
            </p:nvSpPr>
            <p:spPr>
              <a:xfrm>
                <a:off x="851986" y="2740800"/>
                <a:ext cx="298800" cy="14271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5" name="Google Shape;795;p23"/>
              <p:cNvSpPr/>
              <p:nvPr/>
            </p:nvSpPr>
            <p:spPr>
              <a:xfrm>
                <a:off x="1281216" y="2999500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" name="Google Shape;796;p23"/>
              <p:cNvSpPr/>
              <p:nvPr/>
            </p:nvSpPr>
            <p:spPr>
              <a:xfrm>
                <a:off x="1710446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" name="Google Shape;797;p23"/>
              <p:cNvSpPr/>
              <p:nvPr/>
            </p:nvSpPr>
            <p:spPr>
              <a:xfrm>
                <a:off x="2139677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" name="Google Shape;798;p23"/>
              <p:cNvSpPr/>
              <p:nvPr/>
            </p:nvSpPr>
            <p:spPr>
              <a:xfrm>
                <a:off x="2568907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9" name="Google Shape;799;p23"/>
              <p:cNvSpPr/>
              <p:nvPr/>
            </p:nvSpPr>
            <p:spPr>
              <a:xfrm>
                <a:off x="2998138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00" name="Google Shape;800;p23"/>
            <p:cNvGrpSpPr/>
            <p:nvPr/>
          </p:nvGrpSpPr>
          <p:grpSpPr>
            <a:xfrm>
              <a:off x="-6475" y="2927242"/>
              <a:ext cx="3303413" cy="1672406"/>
              <a:chOff x="-6475" y="2302000"/>
              <a:chExt cx="3303413" cy="1865900"/>
            </a:xfrm>
          </p:grpSpPr>
          <p:sp>
            <p:nvSpPr>
              <p:cNvPr id="801" name="Google Shape;801;p23"/>
              <p:cNvSpPr/>
              <p:nvPr/>
            </p:nvSpPr>
            <p:spPr>
              <a:xfrm>
                <a:off x="-6475" y="2302000"/>
                <a:ext cx="298800" cy="18657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2" name="Google Shape;802;p23"/>
              <p:cNvSpPr/>
              <p:nvPr/>
            </p:nvSpPr>
            <p:spPr>
              <a:xfrm>
                <a:off x="422755" y="2999625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3" name="Google Shape;803;p23"/>
              <p:cNvSpPr/>
              <p:nvPr/>
            </p:nvSpPr>
            <p:spPr>
              <a:xfrm>
                <a:off x="851986" y="2740800"/>
                <a:ext cx="298800" cy="14271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" name="Google Shape;804;p23"/>
              <p:cNvSpPr/>
              <p:nvPr/>
            </p:nvSpPr>
            <p:spPr>
              <a:xfrm>
                <a:off x="1281216" y="2999500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5" name="Google Shape;805;p23"/>
              <p:cNvSpPr/>
              <p:nvPr/>
            </p:nvSpPr>
            <p:spPr>
              <a:xfrm>
                <a:off x="1710446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6" name="Google Shape;806;p23"/>
              <p:cNvSpPr/>
              <p:nvPr/>
            </p:nvSpPr>
            <p:spPr>
              <a:xfrm>
                <a:off x="2139677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" name="Google Shape;807;p23"/>
              <p:cNvSpPr/>
              <p:nvPr/>
            </p:nvSpPr>
            <p:spPr>
              <a:xfrm>
                <a:off x="2568907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" name="Google Shape;808;p23"/>
              <p:cNvSpPr/>
              <p:nvPr/>
            </p:nvSpPr>
            <p:spPr>
              <a:xfrm>
                <a:off x="2998138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09" name="Google Shape;809;p23"/>
            <p:cNvGrpSpPr/>
            <p:nvPr/>
          </p:nvGrpSpPr>
          <p:grpSpPr>
            <a:xfrm>
              <a:off x="-6475" y="4609669"/>
              <a:ext cx="9250200" cy="547540"/>
              <a:chOff x="-6475" y="4167900"/>
              <a:chExt cx="9250200" cy="988875"/>
            </a:xfrm>
          </p:grpSpPr>
          <p:cxnSp>
            <p:nvCxnSpPr>
              <p:cNvPr id="810" name="Google Shape;810;p23"/>
              <p:cNvCxnSpPr/>
              <p:nvPr/>
            </p:nvCxnSpPr>
            <p:spPr>
              <a:xfrm>
                <a:off x="2550" y="4167900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11" name="Google Shape;811;p23"/>
              <p:cNvCxnSpPr/>
              <p:nvPr/>
            </p:nvCxnSpPr>
            <p:spPr>
              <a:xfrm>
                <a:off x="2550" y="4338618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12" name="Google Shape;812;p23"/>
              <p:cNvCxnSpPr/>
              <p:nvPr/>
            </p:nvCxnSpPr>
            <p:spPr>
              <a:xfrm>
                <a:off x="2550" y="4566243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13" name="Google Shape;813;p23"/>
              <p:cNvCxnSpPr/>
              <p:nvPr/>
            </p:nvCxnSpPr>
            <p:spPr>
              <a:xfrm>
                <a:off x="2550" y="4850774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14" name="Google Shape;814;p23"/>
              <p:cNvCxnSpPr/>
              <p:nvPr/>
            </p:nvCxnSpPr>
            <p:spPr>
              <a:xfrm rot="10800000" flipH="1">
                <a:off x="-6475" y="4167973"/>
                <a:ext cx="639600" cy="827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15" name="Google Shape;815;p23"/>
              <p:cNvCxnSpPr/>
              <p:nvPr/>
            </p:nvCxnSpPr>
            <p:spPr>
              <a:xfrm rot="10800000" flipH="1">
                <a:off x="1514439" y="4168114"/>
                <a:ext cx="545400" cy="97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16" name="Google Shape;816;p23"/>
              <p:cNvCxnSpPr/>
              <p:nvPr/>
            </p:nvCxnSpPr>
            <p:spPr>
              <a:xfrm rot="10800000" flipH="1">
                <a:off x="2941154" y="4167975"/>
                <a:ext cx="318300" cy="98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17" name="Google Shape;817;p23"/>
              <p:cNvCxnSpPr/>
              <p:nvPr/>
            </p:nvCxnSpPr>
            <p:spPr>
              <a:xfrm rot="10800000">
                <a:off x="4140768" y="4168414"/>
                <a:ext cx="0" cy="97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18" name="Google Shape;818;p23"/>
              <p:cNvCxnSpPr/>
              <p:nvPr/>
            </p:nvCxnSpPr>
            <p:spPr>
              <a:xfrm rot="10800000">
                <a:off x="8604125" y="4167973"/>
                <a:ext cx="639600" cy="827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19" name="Google Shape;819;p23"/>
              <p:cNvCxnSpPr/>
              <p:nvPr/>
            </p:nvCxnSpPr>
            <p:spPr>
              <a:xfrm rot="10800000">
                <a:off x="7177411" y="4168114"/>
                <a:ext cx="545400" cy="97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20" name="Google Shape;820;p23"/>
              <p:cNvCxnSpPr/>
              <p:nvPr/>
            </p:nvCxnSpPr>
            <p:spPr>
              <a:xfrm rot="10800000">
                <a:off x="5977796" y="4167975"/>
                <a:ext cx="318300" cy="98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21" name="Google Shape;821;p23"/>
              <p:cNvCxnSpPr/>
              <p:nvPr/>
            </p:nvCxnSpPr>
            <p:spPr>
              <a:xfrm rot="10800000">
                <a:off x="5022082" y="4168100"/>
                <a:ext cx="74400" cy="963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822" name="Google Shape;822;p23"/>
          <p:cNvSpPr txBox="1">
            <a:spLocks noGrp="1"/>
          </p:cNvSpPr>
          <p:nvPr>
            <p:ph type="title"/>
          </p:nvPr>
        </p:nvSpPr>
        <p:spPr>
          <a:xfrm>
            <a:off x="960000" y="719333"/>
            <a:ext cx="10272000" cy="763600"/>
          </a:xfrm>
          <a:prstGeom prst="rect">
            <a:avLst/>
          </a:prstGeom>
        </p:spPr>
        <p:txBody>
          <a:bodyPr spcFirstLastPara="1" wrap="square" lIns="121897" tIns="121897" rIns="121897" bIns="121897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823" name="Google Shape;823;p23"/>
          <p:cNvSpPr txBox="1">
            <a:spLocks noGrp="1"/>
          </p:cNvSpPr>
          <p:nvPr>
            <p:ph type="subTitle" idx="1"/>
          </p:nvPr>
        </p:nvSpPr>
        <p:spPr>
          <a:xfrm>
            <a:off x="1843753" y="2403995"/>
            <a:ext cx="3924400" cy="646400"/>
          </a:xfrm>
          <a:prstGeom prst="rect">
            <a:avLst/>
          </a:prstGeom>
        </p:spPr>
        <p:txBody>
          <a:bodyPr spcFirstLastPara="1" wrap="square" lIns="121897" tIns="121897" rIns="121897" bIns="121897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9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824" name="Google Shape;824;p23"/>
          <p:cNvSpPr txBox="1">
            <a:spLocks noGrp="1"/>
          </p:cNvSpPr>
          <p:nvPr>
            <p:ph type="subTitle" idx="2"/>
          </p:nvPr>
        </p:nvSpPr>
        <p:spPr>
          <a:xfrm>
            <a:off x="7026043" y="2403995"/>
            <a:ext cx="4219200" cy="646400"/>
          </a:xfrm>
          <a:prstGeom prst="rect">
            <a:avLst/>
          </a:prstGeom>
        </p:spPr>
        <p:txBody>
          <a:bodyPr spcFirstLastPara="1" wrap="square" lIns="121897" tIns="121897" rIns="121897" bIns="121897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9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825" name="Google Shape;825;p23"/>
          <p:cNvSpPr txBox="1">
            <a:spLocks noGrp="1"/>
          </p:cNvSpPr>
          <p:nvPr>
            <p:ph type="subTitle" idx="3"/>
          </p:nvPr>
        </p:nvSpPr>
        <p:spPr>
          <a:xfrm>
            <a:off x="1843753" y="5322953"/>
            <a:ext cx="3924400" cy="646400"/>
          </a:xfrm>
          <a:prstGeom prst="rect">
            <a:avLst/>
          </a:prstGeom>
        </p:spPr>
        <p:txBody>
          <a:bodyPr spcFirstLastPara="1" wrap="square" lIns="121897" tIns="121897" rIns="121897" bIns="121897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9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826" name="Google Shape;826;p23"/>
          <p:cNvSpPr txBox="1">
            <a:spLocks noGrp="1"/>
          </p:cNvSpPr>
          <p:nvPr>
            <p:ph type="subTitle" idx="4"/>
          </p:nvPr>
        </p:nvSpPr>
        <p:spPr>
          <a:xfrm>
            <a:off x="7026043" y="3890625"/>
            <a:ext cx="4219200" cy="646400"/>
          </a:xfrm>
          <a:prstGeom prst="rect">
            <a:avLst/>
          </a:prstGeom>
        </p:spPr>
        <p:txBody>
          <a:bodyPr spcFirstLastPara="1" wrap="square" lIns="121897" tIns="121897" rIns="121897" bIns="121897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9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827" name="Google Shape;827;p23"/>
          <p:cNvSpPr txBox="1">
            <a:spLocks noGrp="1"/>
          </p:cNvSpPr>
          <p:nvPr>
            <p:ph type="subTitle" idx="5"/>
          </p:nvPr>
        </p:nvSpPr>
        <p:spPr>
          <a:xfrm>
            <a:off x="1843753" y="3890625"/>
            <a:ext cx="3924400" cy="646400"/>
          </a:xfrm>
          <a:prstGeom prst="rect">
            <a:avLst/>
          </a:prstGeom>
        </p:spPr>
        <p:txBody>
          <a:bodyPr spcFirstLastPara="1" wrap="square" lIns="121897" tIns="121897" rIns="121897" bIns="121897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9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828" name="Google Shape;828;p23"/>
          <p:cNvSpPr txBox="1">
            <a:spLocks noGrp="1"/>
          </p:cNvSpPr>
          <p:nvPr>
            <p:ph type="subTitle" idx="6"/>
          </p:nvPr>
        </p:nvSpPr>
        <p:spPr>
          <a:xfrm>
            <a:off x="7026043" y="5322953"/>
            <a:ext cx="4219200" cy="646400"/>
          </a:xfrm>
          <a:prstGeom prst="rect">
            <a:avLst/>
          </a:prstGeom>
        </p:spPr>
        <p:txBody>
          <a:bodyPr spcFirstLastPara="1" wrap="square" lIns="121897" tIns="121897" rIns="121897" bIns="121897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9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829" name="Google Shape;829;p23"/>
          <p:cNvSpPr txBox="1">
            <a:spLocks noGrp="1"/>
          </p:cNvSpPr>
          <p:nvPr>
            <p:ph type="subTitle" idx="7"/>
          </p:nvPr>
        </p:nvSpPr>
        <p:spPr>
          <a:xfrm>
            <a:off x="1843753" y="1934768"/>
            <a:ext cx="3924400" cy="646400"/>
          </a:xfrm>
          <a:prstGeom prst="rect">
            <a:avLst/>
          </a:prstGeom>
        </p:spPr>
        <p:txBody>
          <a:bodyPr spcFirstLastPara="1" wrap="square" lIns="121897" tIns="121897" rIns="121897" bIns="121897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3600">
                <a:latin typeface="Secular One"/>
                <a:ea typeface="Secular One"/>
                <a:cs typeface="Secular One"/>
                <a:sym typeface="Secular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830" name="Google Shape;830;p23"/>
          <p:cNvSpPr txBox="1">
            <a:spLocks noGrp="1"/>
          </p:cNvSpPr>
          <p:nvPr>
            <p:ph type="subTitle" idx="8"/>
          </p:nvPr>
        </p:nvSpPr>
        <p:spPr>
          <a:xfrm>
            <a:off x="7026043" y="1934768"/>
            <a:ext cx="4219200" cy="646400"/>
          </a:xfrm>
          <a:prstGeom prst="rect">
            <a:avLst/>
          </a:prstGeom>
        </p:spPr>
        <p:txBody>
          <a:bodyPr spcFirstLastPara="1" wrap="square" lIns="121897" tIns="121897" rIns="121897" bIns="121897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3600">
                <a:latin typeface="Secular One"/>
                <a:ea typeface="Secular One"/>
                <a:cs typeface="Secular One"/>
                <a:sym typeface="Secular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831" name="Google Shape;831;p23"/>
          <p:cNvSpPr txBox="1">
            <a:spLocks noGrp="1"/>
          </p:cNvSpPr>
          <p:nvPr>
            <p:ph type="subTitle" idx="9"/>
          </p:nvPr>
        </p:nvSpPr>
        <p:spPr>
          <a:xfrm>
            <a:off x="1843753" y="4849017"/>
            <a:ext cx="3924400" cy="646400"/>
          </a:xfrm>
          <a:prstGeom prst="rect">
            <a:avLst/>
          </a:prstGeom>
        </p:spPr>
        <p:txBody>
          <a:bodyPr spcFirstLastPara="1" wrap="square" lIns="121897" tIns="121897" rIns="121897" bIns="121897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3600">
                <a:latin typeface="Secular One"/>
                <a:ea typeface="Secular One"/>
                <a:cs typeface="Secular One"/>
                <a:sym typeface="Secular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832" name="Google Shape;832;p23"/>
          <p:cNvSpPr txBox="1">
            <a:spLocks noGrp="1"/>
          </p:cNvSpPr>
          <p:nvPr>
            <p:ph type="subTitle" idx="13"/>
          </p:nvPr>
        </p:nvSpPr>
        <p:spPr>
          <a:xfrm>
            <a:off x="7026043" y="3421401"/>
            <a:ext cx="4219200" cy="646400"/>
          </a:xfrm>
          <a:prstGeom prst="rect">
            <a:avLst/>
          </a:prstGeom>
        </p:spPr>
        <p:txBody>
          <a:bodyPr spcFirstLastPara="1" wrap="square" lIns="121897" tIns="121897" rIns="121897" bIns="121897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3600">
                <a:latin typeface="Secular One"/>
                <a:ea typeface="Secular One"/>
                <a:cs typeface="Secular One"/>
                <a:sym typeface="Secular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833" name="Google Shape;833;p23"/>
          <p:cNvSpPr txBox="1">
            <a:spLocks noGrp="1"/>
          </p:cNvSpPr>
          <p:nvPr>
            <p:ph type="subTitle" idx="14"/>
          </p:nvPr>
        </p:nvSpPr>
        <p:spPr>
          <a:xfrm>
            <a:off x="1843753" y="3421401"/>
            <a:ext cx="3924400" cy="646400"/>
          </a:xfrm>
          <a:prstGeom prst="rect">
            <a:avLst/>
          </a:prstGeom>
        </p:spPr>
        <p:txBody>
          <a:bodyPr spcFirstLastPara="1" wrap="square" lIns="121897" tIns="121897" rIns="121897" bIns="121897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3600">
                <a:latin typeface="Secular One"/>
                <a:ea typeface="Secular One"/>
                <a:cs typeface="Secular One"/>
                <a:sym typeface="Secular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834" name="Google Shape;834;p23"/>
          <p:cNvSpPr txBox="1">
            <a:spLocks noGrp="1"/>
          </p:cNvSpPr>
          <p:nvPr>
            <p:ph type="subTitle" idx="15"/>
          </p:nvPr>
        </p:nvSpPr>
        <p:spPr>
          <a:xfrm>
            <a:off x="7026043" y="4849017"/>
            <a:ext cx="4219200" cy="646400"/>
          </a:xfrm>
          <a:prstGeom prst="rect">
            <a:avLst/>
          </a:prstGeom>
        </p:spPr>
        <p:txBody>
          <a:bodyPr spcFirstLastPara="1" wrap="square" lIns="121897" tIns="121897" rIns="121897" bIns="121897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3600">
                <a:latin typeface="Secular One"/>
                <a:ea typeface="Secular One"/>
                <a:cs typeface="Secular One"/>
                <a:sym typeface="Secular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835" name="Google Shape;835;p23"/>
          <p:cNvGrpSpPr/>
          <p:nvPr/>
        </p:nvGrpSpPr>
        <p:grpSpPr>
          <a:xfrm>
            <a:off x="-74206" y="-124337"/>
            <a:ext cx="10415627" cy="6945927"/>
            <a:chOff x="-55654" y="-93253"/>
            <a:chExt cx="7811720" cy="5209445"/>
          </a:xfrm>
        </p:grpSpPr>
        <p:sp>
          <p:nvSpPr>
            <p:cNvPr id="836" name="Google Shape;836;p23"/>
            <p:cNvSpPr/>
            <p:nvPr/>
          </p:nvSpPr>
          <p:spPr>
            <a:xfrm rot="1771310">
              <a:off x="3771075" y="-29737"/>
              <a:ext cx="349937" cy="349812"/>
            </a:xfrm>
            <a:custGeom>
              <a:avLst/>
              <a:gdLst/>
              <a:ahLst/>
              <a:cxnLst/>
              <a:rect l="l" t="t" r="r" b="b"/>
              <a:pathLst>
                <a:path w="36610" h="36610" extrusionOk="0">
                  <a:moveTo>
                    <a:pt x="36609" y="21428"/>
                  </a:moveTo>
                  <a:lnTo>
                    <a:pt x="36609" y="15183"/>
                  </a:lnTo>
                  <a:lnTo>
                    <a:pt x="32092" y="15183"/>
                  </a:lnTo>
                  <a:cubicBezTo>
                    <a:pt x="31732" y="13592"/>
                    <a:pt x="31102" y="12105"/>
                    <a:pt x="30257" y="10768"/>
                  </a:cubicBezTo>
                  <a:lnTo>
                    <a:pt x="33456" y="7569"/>
                  </a:lnTo>
                  <a:lnTo>
                    <a:pt x="29041" y="3154"/>
                  </a:lnTo>
                  <a:lnTo>
                    <a:pt x="25842" y="6353"/>
                  </a:lnTo>
                  <a:cubicBezTo>
                    <a:pt x="24505" y="5508"/>
                    <a:pt x="23019" y="4878"/>
                    <a:pt x="21427" y="4519"/>
                  </a:cubicBezTo>
                  <a:lnTo>
                    <a:pt x="21427" y="1"/>
                  </a:lnTo>
                  <a:lnTo>
                    <a:pt x="15183" y="1"/>
                  </a:lnTo>
                  <a:lnTo>
                    <a:pt x="15183" y="4519"/>
                  </a:lnTo>
                  <a:cubicBezTo>
                    <a:pt x="13591" y="4878"/>
                    <a:pt x="12105" y="5508"/>
                    <a:pt x="10768" y="6353"/>
                  </a:cubicBezTo>
                  <a:lnTo>
                    <a:pt x="7569" y="3154"/>
                  </a:lnTo>
                  <a:lnTo>
                    <a:pt x="3154" y="7569"/>
                  </a:lnTo>
                  <a:lnTo>
                    <a:pt x="6353" y="10768"/>
                  </a:lnTo>
                  <a:cubicBezTo>
                    <a:pt x="5508" y="12105"/>
                    <a:pt x="4878" y="13592"/>
                    <a:pt x="4519" y="15183"/>
                  </a:cubicBezTo>
                  <a:lnTo>
                    <a:pt x="1" y="15183"/>
                  </a:lnTo>
                  <a:lnTo>
                    <a:pt x="1" y="21428"/>
                  </a:lnTo>
                  <a:lnTo>
                    <a:pt x="4519" y="21428"/>
                  </a:lnTo>
                  <a:cubicBezTo>
                    <a:pt x="4878" y="23019"/>
                    <a:pt x="5508" y="24505"/>
                    <a:pt x="6353" y="25843"/>
                  </a:cubicBezTo>
                  <a:lnTo>
                    <a:pt x="3154" y="29042"/>
                  </a:lnTo>
                  <a:lnTo>
                    <a:pt x="7569" y="33457"/>
                  </a:lnTo>
                  <a:lnTo>
                    <a:pt x="10768" y="30258"/>
                  </a:lnTo>
                  <a:cubicBezTo>
                    <a:pt x="12105" y="31103"/>
                    <a:pt x="13591" y="31732"/>
                    <a:pt x="15183" y="32092"/>
                  </a:cubicBezTo>
                  <a:lnTo>
                    <a:pt x="15183" y="36610"/>
                  </a:lnTo>
                  <a:lnTo>
                    <a:pt x="21427" y="36610"/>
                  </a:lnTo>
                  <a:lnTo>
                    <a:pt x="21427" y="32092"/>
                  </a:lnTo>
                  <a:cubicBezTo>
                    <a:pt x="23019" y="31732"/>
                    <a:pt x="24505" y="31103"/>
                    <a:pt x="25842" y="30258"/>
                  </a:cubicBezTo>
                  <a:lnTo>
                    <a:pt x="29041" y="33457"/>
                  </a:lnTo>
                  <a:lnTo>
                    <a:pt x="33456" y="29042"/>
                  </a:lnTo>
                  <a:lnTo>
                    <a:pt x="30257" y="25843"/>
                  </a:lnTo>
                  <a:cubicBezTo>
                    <a:pt x="31102" y="24505"/>
                    <a:pt x="31732" y="23019"/>
                    <a:pt x="32092" y="21428"/>
                  </a:cubicBezTo>
                  <a:close/>
                  <a:moveTo>
                    <a:pt x="19650" y="25059"/>
                  </a:moveTo>
                  <a:cubicBezTo>
                    <a:pt x="14803" y="25978"/>
                    <a:pt x="10633" y="21808"/>
                    <a:pt x="11551" y="16960"/>
                  </a:cubicBezTo>
                  <a:cubicBezTo>
                    <a:pt x="12064" y="14251"/>
                    <a:pt x="14249" y="12066"/>
                    <a:pt x="16958" y="11551"/>
                  </a:cubicBezTo>
                  <a:cubicBezTo>
                    <a:pt x="21805" y="10631"/>
                    <a:pt x="25980" y="14805"/>
                    <a:pt x="25059" y="19653"/>
                  </a:cubicBezTo>
                  <a:cubicBezTo>
                    <a:pt x="24546" y="22362"/>
                    <a:pt x="22359" y="24546"/>
                    <a:pt x="19650" y="25059"/>
                  </a:cubicBezTo>
                  <a:close/>
                </a:path>
              </a:pathLst>
            </a:custGeom>
            <a:solidFill>
              <a:srgbClr val="A4ABD7">
                <a:alpha val="25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23"/>
            <p:cNvSpPr/>
            <p:nvPr/>
          </p:nvSpPr>
          <p:spPr>
            <a:xfrm rot="1771310">
              <a:off x="7342675" y="4702863"/>
              <a:ext cx="349937" cy="349812"/>
            </a:xfrm>
            <a:custGeom>
              <a:avLst/>
              <a:gdLst/>
              <a:ahLst/>
              <a:cxnLst/>
              <a:rect l="l" t="t" r="r" b="b"/>
              <a:pathLst>
                <a:path w="36610" h="36610" extrusionOk="0">
                  <a:moveTo>
                    <a:pt x="36609" y="21428"/>
                  </a:moveTo>
                  <a:lnTo>
                    <a:pt x="36609" y="15183"/>
                  </a:lnTo>
                  <a:lnTo>
                    <a:pt x="32092" y="15183"/>
                  </a:lnTo>
                  <a:cubicBezTo>
                    <a:pt x="31732" y="13592"/>
                    <a:pt x="31102" y="12105"/>
                    <a:pt x="30257" y="10768"/>
                  </a:cubicBezTo>
                  <a:lnTo>
                    <a:pt x="33456" y="7569"/>
                  </a:lnTo>
                  <a:lnTo>
                    <a:pt x="29041" y="3154"/>
                  </a:lnTo>
                  <a:lnTo>
                    <a:pt x="25842" y="6353"/>
                  </a:lnTo>
                  <a:cubicBezTo>
                    <a:pt x="24505" y="5508"/>
                    <a:pt x="23019" y="4878"/>
                    <a:pt x="21427" y="4519"/>
                  </a:cubicBezTo>
                  <a:lnTo>
                    <a:pt x="21427" y="1"/>
                  </a:lnTo>
                  <a:lnTo>
                    <a:pt x="15183" y="1"/>
                  </a:lnTo>
                  <a:lnTo>
                    <a:pt x="15183" y="4519"/>
                  </a:lnTo>
                  <a:cubicBezTo>
                    <a:pt x="13591" y="4878"/>
                    <a:pt x="12105" y="5508"/>
                    <a:pt x="10768" y="6353"/>
                  </a:cubicBezTo>
                  <a:lnTo>
                    <a:pt x="7569" y="3154"/>
                  </a:lnTo>
                  <a:lnTo>
                    <a:pt x="3154" y="7569"/>
                  </a:lnTo>
                  <a:lnTo>
                    <a:pt x="6353" y="10768"/>
                  </a:lnTo>
                  <a:cubicBezTo>
                    <a:pt x="5508" y="12105"/>
                    <a:pt x="4878" y="13592"/>
                    <a:pt x="4519" y="15183"/>
                  </a:cubicBezTo>
                  <a:lnTo>
                    <a:pt x="1" y="15183"/>
                  </a:lnTo>
                  <a:lnTo>
                    <a:pt x="1" y="21428"/>
                  </a:lnTo>
                  <a:lnTo>
                    <a:pt x="4519" y="21428"/>
                  </a:lnTo>
                  <a:cubicBezTo>
                    <a:pt x="4878" y="23019"/>
                    <a:pt x="5508" y="24505"/>
                    <a:pt x="6353" y="25843"/>
                  </a:cubicBezTo>
                  <a:lnTo>
                    <a:pt x="3154" y="29042"/>
                  </a:lnTo>
                  <a:lnTo>
                    <a:pt x="7569" y="33457"/>
                  </a:lnTo>
                  <a:lnTo>
                    <a:pt x="10768" y="30258"/>
                  </a:lnTo>
                  <a:cubicBezTo>
                    <a:pt x="12105" y="31103"/>
                    <a:pt x="13591" y="31732"/>
                    <a:pt x="15183" y="32092"/>
                  </a:cubicBezTo>
                  <a:lnTo>
                    <a:pt x="15183" y="36610"/>
                  </a:lnTo>
                  <a:lnTo>
                    <a:pt x="21427" y="36610"/>
                  </a:lnTo>
                  <a:lnTo>
                    <a:pt x="21427" y="32092"/>
                  </a:lnTo>
                  <a:cubicBezTo>
                    <a:pt x="23019" y="31732"/>
                    <a:pt x="24505" y="31103"/>
                    <a:pt x="25842" y="30258"/>
                  </a:cubicBezTo>
                  <a:lnTo>
                    <a:pt x="29041" y="33457"/>
                  </a:lnTo>
                  <a:lnTo>
                    <a:pt x="33456" y="29042"/>
                  </a:lnTo>
                  <a:lnTo>
                    <a:pt x="30257" y="25843"/>
                  </a:lnTo>
                  <a:cubicBezTo>
                    <a:pt x="31102" y="24505"/>
                    <a:pt x="31732" y="23019"/>
                    <a:pt x="32092" y="21428"/>
                  </a:cubicBezTo>
                  <a:close/>
                  <a:moveTo>
                    <a:pt x="19650" y="25059"/>
                  </a:moveTo>
                  <a:cubicBezTo>
                    <a:pt x="14803" y="25978"/>
                    <a:pt x="10633" y="21808"/>
                    <a:pt x="11551" y="16960"/>
                  </a:cubicBezTo>
                  <a:cubicBezTo>
                    <a:pt x="12064" y="14251"/>
                    <a:pt x="14249" y="12066"/>
                    <a:pt x="16958" y="11551"/>
                  </a:cubicBezTo>
                  <a:cubicBezTo>
                    <a:pt x="21805" y="10631"/>
                    <a:pt x="25980" y="14805"/>
                    <a:pt x="25059" y="19653"/>
                  </a:cubicBezTo>
                  <a:cubicBezTo>
                    <a:pt x="24546" y="22362"/>
                    <a:pt x="22359" y="24546"/>
                    <a:pt x="19650" y="25059"/>
                  </a:cubicBezTo>
                  <a:close/>
                </a:path>
              </a:pathLst>
            </a:custGeom>
            <a:solidFill>
              <a:srgbClr val="FFFFFF">
                <a:alpha val="452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23"/>
            <p:cNvSpPr/>
            <p:nvPr/>
          </p:nvSpPr>
          <p:spPr>
            <a:xfrm rot="1771310">
              <a:off x="7800" y="1454663"/>
              <a:ext cx="349937" cy="349812"/>
            </a:xfrm>
            <a:custGeom>
              <a:avLst/>
              <a:gdLst/>
              <a:ahLst/>
              <a:cxnLst/>
              <a:rect l="l" t="t" r="r" b="b"/>
              <a:pathLst>
                <a:path w="36610" h="36610" extrusionOk="0">
                  <a:moveTo>
                    <a:pt x="36609" y="21428"/>
                  </a:moveTo>
                  <a:lnTo>
                    <a:pt x="36609" y="15183"/>
                  </a:lnTo>
                  <a:lnTo>
                    <a:pt x="32092" y="15183"/>
                  </a:lnTo>
                  <a:cubicBezTo>
                    <a:pt x="31732" y="13592"/>
                    <a:pt x="31102" y="12105"/>
                    <a:pt x="30257" y="10768"/>
                  </a:cubicBezTo>
                  <a:lnTo>
                    <a:pt x="33456" y="7569"/>
                  </a:lnTo>
                  <a:lnTo>
                    <a:pt x="29041" y="3154"/>
                  </a:lnTo>
                  <a:lnTo>
                    <a:pt x="25842" y="6353"/>
                  </a:lnTo>
                  <a:cubicBezTo>
                    <a:pt x="24505" y="5508"/>
                    <a:pt x="23019" y="4878"/>
                    <a:pt x="21427" y="4519"/>
                  </a:cubicBezTo>
                  <a:lnTo>
                    <a:pt x="21427" y="1"/>
                  </a:lnTo>
                  <a:lnTo>
                    <a:pt x="15183" y="1"/>
                  </a:lnTo>
                  <a:lnTo>
                    <a:pt x="15183" y="4519"/>
                  </a:lnTo>
                  <a:cubicBezTo>
                    <a:pt x="13591" y="4878"/>
                    <a:pt x="12105" y="5508"/>
                    <a:pt x="10768" y="6353"/>
                  </a:cubicBezTo>
                  <a:lnTo>
                    <a:pt x="7569" y="3154"/>
                  </a:lnTo>
                  <a:lnTo>
                    <a:pt x="3154" y="7569"/>
                  </a:lnTo>
                  <a:lnTo>
                    <a:pt x="6353" y="10768"/>
                  </a:lnTo>
                  <a:cubicBezTo>
                    <a:pt x="5508" y="12105"/>
                    <a:pt x="4878" y="13592"/>
                    <a:pt x="4519" y="15183"/>
                  </a:cubicBezTo>
                  <a:lnTo>
                    <a:pt x="1" y="15183"/>
                  </a:lnTo>
                  <a:lnTo>
                    <a:pt x="1" y="21428"/>
                  </a:lnTo>
                  <a:lnTo>
                    <a:pt x="4519" y="21428"/>
                  </a:lnTo>
                  <a:cubicBezTo>
                    <a:pt x="4878" y="23019"/>
                    <a:pt x="5508" y="24505"/>
                    <a:pt x="6353" y="25843"/>
                  </a:cubicBezTo>
                  <a:lnTo>
                    <a:pt x="3154" y="29042"/>
                  </a:lnTo>
                  <a:lnTo>
                    <a:pt x="7569" y="33457"/>
                  </a:lnTo>
                  <a:lnTo>
                    <a:pt x="10768" y="30258"/>
                  </a:lnTo>
                  <a:cubicBezTo>
                    <a:pt x="12105" y="31103"/>
                    <a:pt x="13591" y="31732"/>
                    <a:pt x="15183" y="32092"/>
                  </a:cubicBezTo>
                  <a:lnTo>
                    <a:pt x="15183" y="36610"/>
                  </a:lnTo>
                  <a:lnTo>
                    <a:pt x="21427" y="36610"/>
                  </a:lnTo>
                  <a:lnTo>
                    <a:pt x="21427" y="32092"/>
                  </a:lnTo>
                  <a:cubicBezTo>
                    <a:pt x="23019" y="31732"/>
                    <a:pt x="24505" y="31103"/>
                    <a:pt x="25842" y="30258"/>
                  </a:cubicBezTo>
                  <a:lnTo>
                    <a:pt x="29041" y="33457"/>
                  </a:lnTo>
                  <a:lnTo>
                    <a:pt x="33456" y="29042"/>
                  </a:lnTo>
                  <a:lnTo>
                    <a:pt x="30257" y="25843"/>
                  </a:lnTo>
                  <a:cubicBezTo>
                    <a:pt x="31102" y="24505"/>
                    <a:pt x="31732" y="23019"/>
                    <a:pt x="32092" y="21428"/>
                  </a:cubicBezTo>
                  <a:close/>
                  <a:moveTo>
                    <a:pt x="19650" y="25059"/>
                  </a:moveTo>
                  <a:cubicBezTo>
                    <a:pt x="14803" y="25978"/>
                    <a:pt x="10633" y="21808"/>
                    <a:pt x="11551" y="16960"/>
                  </a:cubicBezTo>
                  <a:cubicBezTo>
                    <a:pt x="12064" y="14251"/>
                    <a:pt x="14249" y="12066"/>
                    <a:pt x="16958" y="11551"/>
                  </a:cubicBezTo>
                  <a:cubicBezTo>
                    <a:pt x="21805" y="10631"/>
                    <a:pt x="25980" y="14805"/>
                    <a:pt x="25059" y="19653"/>
                  </a:cubicBezTo>
                  <a:cubicBezTo>
                    <a:pt x="24546" y="22362"/>
                    <a:pt x="22359" y="24546"/>
                    <a:pt x="19650" y="25059"/>
                  </a:cubicBezTo>
                  <a:close/>
                </a:path>
              </a:pathLst>
            </a:custGeom>
            <a:solidFill>
              <a:srgbClr val="A4ABD7">
                <a:alpha val="25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839" name="Google Shape;839;p23"/>
            <p:cNvPicPr preferRelativeResize="0"/>
            <p:nvPr/>
          </p:nvPicPr>
          <p:blipFill rotWithShape="1">
            <a:blip r:embed="rId2">
              <a:alphaModFix/>
            </a:blip>
            <a:srcRect l="28959" t="12546" r="12546" b="12546"/>
            <a:stretch/>
          </p:blipFill>
          <p:spPr>
            <a:xfrm rot="10800000">
              <a:off x="2332674" y="4504702"/>
              <a:ext cx="726651" cy="59654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ransition spd="slow">
    <p:wip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1" name="Google Shape;841;p24"/>
          <p:cNvGrpSpPr/>
          <p:nvPr/>
        </p:nvGrpSpPr>
        <p:grpSpPr>
          <a:xfrm>
            <a:off x="-8633" y="3902989"/>
            <a:ext cx="12333600" cy="2973291"/>
            <a:chOff x="-6475" y="2927242"/>
            <a:chExt cx="9250200" cy="2229968"/>
          </a:xfrm>
        </p:grpSpPr>
        <p:grpSp>
          <p:nvGrpSpPr>
            <p:cNvPr id="842" name="Google Shape;842;p24"/>
            <p:cNvGrpSpPr/>
            <p:nvPr/>
          </p:nvGrpSpPr>
          <p:grpSpPr>
            <a:xfrm flipH="1">
              <a:off x="5831182" y="2927242"/>
              <a:ext cx="3303413" cy="1672406"/>
              <a:chOff x="-6475" y="2302000"/>
              <a:chExt cx="3303413" cy="1865900"/>
            </a:xfrm>
          </p:grpSpPr>
          <p:sp>
            <p:nvSpPr>
              <p:cNvPr id="843" name="Google Shape;843;p24"/>
              <p:cNvSpPr/>
              <p:nvPr/>
            </p:nvSpPr>
            <p:spPr>
              <a:xfrm>
                <a:off x="-6475" y="2302000"/>
                <a:ext cx="298800" cy="18657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4" name="Google Shape;844;p24"/>
              <p:cNvSpPr/>
              <p:nvPr/>
            </p:nvSpPr>
            <p:spPr>
              <a:xfrm>
                <a:off x="422755" y="2999625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5" name="Google Shape;845;p24"/>
              <p:cNvSpPr/>
              <p:nvPr/>
            </p:nvSpPr>
            <p:spPr>
              <a:xfrm>
                <a:off x="851986" y="2740800"/>
                <a:ext cx="298800" cy="14271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6" name="Google Shape;846;p24"/>
              <p:cNvSpPr/>
              <p:nvPr/>
            </p:nvSpPr>
            <p:spPr>
              <a:xfrm>
                <a:off x="1281216" y="2999500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7" name="Google Shape;847;p24"/>
              <p:cNvSpPr/>
              <p:nvPr/>
            </p:nvSpPr>
            <p:spPr>
              <a:xfrm>
                <a:off x="1710446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8" name="Google Shape;848;p24"/>
              <p:cNvSpPr/>
              <p:nvPr/>
            </p:nvSpPr>
            <p:spPr>
              <a:xfrm>
                <a:off x="2139677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9" name="Google Shape;849;p24"/>
              <p:cNvSpPr/>
              <p:nvPr/>
            </p:nvSpPr>
            <p:spPr>
              <a:xfrm>
                <a:off x="2568907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0" name="Google Shape;850;p24"/>
              <p:cNvSpPr/>
              <p:nvPr/>
            </p:nvSpPr>
            <p:spPr>
              <a:xfrm>
                <a:off x="2998138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51" name="Google Shape;851;p24"/>
            <p:cNvGrpSpPr/>
            <p:nvPr/>
          </p:nvGrpSpPr>
          <p:grpSpPr>
            <a:xfrm>
              <a:off x="-6475" y="2927242"/>
              <a:ext cx="3303413" cy="1672406"/>
              <a:chOff x="-6475" y="2302000"/>
              <a:chExt cx="3303413" cy="1865900"/>
            </a:xfrm>
          </p:grpSpPr>
          <p:sp>
            <p:nvSpPr>
              <p:cNvPr id="852" name="Google Shape;852;p24"/>
              <p:cNvSpPr/>
              <p:nvPr/>
            </p:nvSpPr>
            <p:spPr>
              <a:xfrm>
                <a:off x="-6475" y="2302000"/>
                <a:ext cx="298800" cy="18657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3" name="Google Shape;853;p24"/>
              <p:cNvSpPr/>
              <p:nvPr/>
            </p:nvSpPr>
            <p:spPr>
              <a:xfrm>
                <a:off x="422755" y="2999625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4" name="Google Shape;854;p24"/>
              <p:cNvSpPr/>
              <p:nvPr/>
            </p:nvSpPr>
            <p:spPr>
              <a:xfrm>
                <a:off x="851986" y="2740800"/>
                <a:ext cx="298800" cy="14271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5" name="Google Shape;855;p24"/>
              <p:cNvSpPr/>
              <p:nvPr/>
            </p:nvSpPr>
            <p:spPr>
              <a:xfrm>
                <a:off x="1281216" y="2999500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6" name="Google Shape;856;p24"/>
              <p:cNvSpPr/>
              <p:nvPr/>
            </p:nvSpPr>
            <p:spPr>
              <a:xfrm>
                <a:off x="1710446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7" name="Google Shape;857;p24"/>
              <p:cNvSpPr/>
              <p:nvPr/>
            </p:nvSpPr>
            <p:spPr>
              <a:xfrm>
                <a:off x="2139677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8" name="Google Shape;858;p24"/>
              <p:cNvSpPr/>
              <p:nvPr/>
            </p:nvSpPr>
            <p:spPr>
              <a:xfrm>
                <a:off x="2568907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9" name="Google Shape;859;p24"/>
              <p:cNvSpPr/>
              <p:nvPr/>
            </p:nvSpPr>
            <p:spPr>
              <a:xfrm>
                <a:off x="2998138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60" name="Google Shape;860;p24"/>
            <p:cNvGrpSpPr/>
            <p:nvPr/>
          </p:nvGrpSpPr>
          <p:grpSpPr>
            <a:xfrm>
              <a:off x="-6475" y="4609669"/>
              <a:ext cx="9250200" cy="547540"/>
              <a:chOff x="-6475" y="4167900"/>
              <a:chExt cx="9250200" cy="988875"/>
            </a:xfrm>
          </p:grpSpPr>
          <p:cxnSp>
            <p:nvCxnSpPr>
              <p:cNvPr id="861" name="Google Shape;861;p24"/>
              <p:cNvCxnSpPr/>
              <p:nvPr/>
            </p:nvCxnSpPr>
            <p:spPr>
              <a:xfrm>
                <a:off x="2550" y="4167900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62" name="Google Shape;862;p24"/>
              <p:cNvCxnSpPr/>
              <p:nvPr/>
            </p:nvCxnSpPr>
            <p:spPr>
              <a:xfrm>
                <a:off x="2550" y="4338618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63" name="Google Shape;863;p24"/>
              <p:cNvCxnSpPr/>
              <p:nvPr/>
            </p:nvCxnSpPr>
            <p:spPr>
              <a:xfrm>
                <a:off x="2550" y="4566243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64" name="Google Shape;864;p24"/>
              <p:cNvCxnSpPr/>
              <p:nvPr/>
            </p:nvCxnSpPr>
            <p:spPr>
              <a:xfrm>
                <a:off x="2550" y="4850774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65" name="Google Shape;865;p24"/>
              <p:cNvCxnSpPr/>
              <p:nvPr/>
            </p:nvCxnSpPr>
            <p:spPr>
              <a:xfrm rot="10800000" flipH="1">
                <a:off x="-6475" y="4167973"/>
                <a:ext cx="639600" cy="827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66" name="Google Shape;866;p24"/>
              <p:cNvCxnSpPr/>
              <p:nvPr/>
            </p:nvCxnSpPr>
            <p:spPr>
              <a:xfrm rot="10800000" flipH="1">
                <a:off x="1514439" y="4168114"/>
                <a:ext cx="545400" cy="97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67" name="Google Shape;867;p24"/>
              <p:cNvCxnSpPr/>
              <p:nvPr/>
            </p:nvCxnSpPr>
            <p:spPr>
              <a:xfrm rot="10800000" flipH="1">
                <a:off x="2941154" y="4167975"/>
                <a:ext cx="318300" cy="98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68" name="Google Shape;868;p24"/>
              <p:cNvCxnSpPr/>
              <p:nvPr/>
            </p:nvCxnSpPr>
            <p:spPr>
              <a:xfrm rot="10800000">
                <a:off x="4140768" y="4168414"/>
                <a:ext cx="0" cy="97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69" name="Google Shape;869;p24"/>
              <p:cNvCxnSpPr/>
              <p:nvPr/>
            </p:nvCxnSpPr>
            <p:spPr>
              <a:xfrm rot="10800000">
                <a:off x="8604125" y="4167973"/>
                <a:ext cx="639600" cy="827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70" name="Google Shape;870;p24"/>
              <p:cNvCxnSpPr/>
              <p:nvPr/>
            </p:nvCxnSpPr>
            <p:spPr>
              <a:xfrm rot="10800000">
                <a:off x="7177411" y="4168114"/>
                <a:ext cx="545400" cy="97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71" name="Google Shape;871;p24"/>
              <p:cNvCxnSpPr/>
              <p:nvPr/>
            </p:nvCxnSpPr>
            <p:spPr>
              <a:xfrm rot="10800000">
                <a:off x="5977796" y="4167975"/>
                <a:ext cx="318300" cy="98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72" name="Google Shape;872;p24"/>
              <p:cNvCxnSpPr/>
              <p:nvPr/>
            </p:nvCxnSpPr>
            <p:spPr>
              <a:xfrm rot="10800000">
                <a:off x="5022082" y="4168100"/>
                <a:ext cx="74400" cy="963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873" name="Google Shape;873;p24"/>
          <p:cNvSpPr txBox="1">
            <a:spLocks noGrp="1"/>
          </p:cNvSpPr>
          <p:nvPr>
            <p:ph type="title" hasCustomPrompt="1"/>
          </p:nvPr>
        </p:nvSpPr>
        <p:spPr>
          <a:xfrm>
            <a:off x="1324800" y="795800"/>
            <a:ext cx="4767200" cy="872400"/>
          </a:xfrm>
          <a:prstGeom prst="rect">
            <a:avLst/>
          </a:prstGeom>
          <a:noFill/>
        </p:spPr>
        <p:txBody>
          <a:bodyPr spcFirstLastPara="1" wrap="square" lIns="121897" tIns="121897" rIns="121897" bIns="121897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74" name="Google Shape;874;p24"/>
          <p:cNvSpPr txBox="1">
            <a:spLocks noGrp="1"/>
          </p:cNvSpPr>
          <p:nvPr>
            <p:ph type="subTitle" idx="1"/>
          </p:nvPr>
        </p:nvSpPr>
        <p:spPr>
          <a:xfrm>
            <a:off x="1324800" y="1748417"/>
            <a:ext cx="4767200" cy="558400"/>
          </a:xfrm>
          <a:prstGeom prst="rect">
            <a:avLst/>
          </a:prstGeom>
        </p:spPr>
        <p:txBody>
          <a:bodyPr spcFirstLastPara="1" wrap="square" lIns="121897" tIns="121897" rIns="121897" bIns="121897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21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875" name="Google Shape;875;p24"/>
          <p:cNvSpPr txBox="1">
            <a:spLocks noGrp="1"/>
          </p:cNvSpPr>
          <p:nvPr>
            <p:ph type="title" idx="2" hasCustomPrompt="1"/>
          </p:nvPr>
        </p:nvSpPr>
        <p:spPr>
          <a:xfrm>
            <a:off x="6100000" y="2507861"/>
            <a:ext cx="4767200" cy="872400"/>
          </a:xfrm>
          <a:prstGeom prst="rect">
            <a:avLst/>
          </a:prstGeom>
          <a:noFill/>
        </p:spPr>
        <p:txBody>
          <a:bodyPr spcFirstLastPara="1" wrap="square" lIns="121897" tIns="121897" rIns="121897" bIns="121897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76" name="Google Shape;876;p24"/>
          <p:cNvSpPr txBox="1">
            <a:spLocks noGrp="1"/>
          </p:cNvSpPr>
          <p:nvPr>
            <p:ph type="subTitle" idx="3"/>
          </p:nvPr>
        </p:nvSpPr>
        <p:spPr>
          <a:xfrm>
            <a:off x="6100000" y="3483109"/>
            <a:ext cx="4767200" cy="558400"/>
          </a:xfrm>
          <a:prstGeom prst="rect">
            <a:avLst/>
          </a:prstGeom>
        </p:spPr>
        <p:txBody>
          <a:bodyPr spcFirstLastPara="1" wrap="square" lIns="121897" tIns="121897" rIns="121897" bIns="121897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21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877" name="Google Shape;877;p24"/>
          <p:cNvSpPr txBox="1">
            <a:spLocks noGrp="1"/>
          </p:cNvSpPr>
          <p:nvPr>
            <p:ph type="title" idx="4" hasCustomPrompt="1"/>
          </p:nvPr>
        </p:nvSpPr>
        <p:spPr>
          <a:xfrm>
            <a:off x="1324800" y="4256339"/>
            <a:ext cx="4767200" cy="872400"/>
          </a:xfrm>
          <a:prstGeom prst="rect">
            <a:avLst/>
          </a:prstGeom>
          <a:noFill/>
        </p:spPr>
        <p:txBody>
          <a:bodyPr spcFirstLastPara="1" wrap="square" lIns="121897" tIns="121897" rIns="121897" bIns="121897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78" name="Google Shape;878;p24"/>
          <p:cNvSpPr txBox="1">
            <a:spLocks noGrp="1"/>
          </p:cNvSpPr>
          <p:nvPr>
            <p:ph type="subTitle" idx="5"/>
          </p:nvPr>
        </p:nvSpPr>
        <p:spPr>
          <a:xfrm>
            <a:off x="1324800" y="5242868"/>
            <a:ext cx="4767200" cy="558400"/>
          </a:xfrm>
          <a:prstGeom prst="rect">
            <a:avLst/>
          </a:prstGeom>
        </p:spPr>
        <p:txBody>
          <a:bodyPr spcFirstLastPara="1" wrap="square" lIns="121897" tIns="121897" rIns="121897" bIns="121897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21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879" name="Google Shape;879;p24"/>
          <p:cNvGrpSpPr/>
          <p:nvPr/>
        </p:nvGrpSpPr>
        <p:grpSpPr>
          <a:xfrm>
            <a:off x="377095" y="-123404"/>
            <a:ext cx="11764093" cy="3465160"/>
            <a:chOff x="282821" y="-92553"/>
            <a:chExt cx="8823070" cy="2598870"/>
          </a:xfrm>
        </p:grpSpPr>
        <p:sp>
          <p:nvSpPr>
            <p:cNvPr id="880" name="Google Shape;880;p24"/>
            <p:cNvSpPr/>
            <p:nvPr/>
          </p:nvSpPr>
          <p:spPr>
            <a:xfrm rot="1771310">
              <a:off x="346275" y="252813"/>
              <a:ext cx="349937" cy="349812"/>
            </a:xfrm>
            <a:custGeom>
              <a:avLst/>
              <a:gdLst/>
              <a:ahLst/>
              <a:cxnLst/>
              <a:rect l="l" t="t" r="r" b="b"/>
              <a:pathLst>
                <a:path w="36610" h="36610" extrusionOk="0">
                  <a:moveTo>
                    <a:pt x="36609" y="21428"/>
                  </a:moveTo>
                  <a:lnTo>
                    <a:pt x="36609" y="15183"/>
                  </a:lnTo>
                  <a:lnTo>
                    <a:pt x="32092" y="15183"/>
                  </a:lnTo>
                  <a:cubicBezTo>
                    <a:pt x="31732" y="13592"/>
                    <a:pt x="31102" y="12105"/>
                    <a:pt x="30257" y="10768"/>
                  </a:cubicBezTo>
                  <a:lnTo>
                    <a:pt x="33456" y="7569"/>
                  </a:lnTo>
                  <a:lnTo>
                    <a:pt x="29041" y="3154"/>
                  </a:lnTo>
                  <a:lnTo>
                    <a:pt x="25842" y="6353"/>
                  </a:lnTo>
                  <a:cubicBezTo>
                    <a:pt x="24505" y="5508"/>
                    <a:pt x="23019" y="4878"/>
                    <a:pt x="21427" y="4519"/>
                  </a:cubicBezTo>
                  <a:lnTo>
                    <a:pt x="21427" y="1"/>
                  </a:lnTo>
                  <a:lnTo>
                    <a:pt x="15183" y="1"/>
                  </a:lnTo>
                  <a:lnTo>
                    <a:pt x="15183" y="4519"/>
                  </a:lnTo>
                  <a:cubicBezTo>
                    <a:pt x="13591" y="4878"/>
                    <a:pt x="12105" y="5508"/>
                    <a:pt x="10768" y="6353"/>
                  </a:cubicBezTo>
                  <a:lnTo>
                    <a:pt x="7569" y="3154"/>
                  </a:lnTo>
                  <a:lnTo>
                    <a:pt x="3154" y="7569"/>
                  </a:lnTo>
                  <a:lnTo>
                    <a:pt x="6353" y="10768"/>
                  </a:lnTo>
                  <a:cubicBezTo>
                    <a:pt x="5508" y="12105"/>
                    <a:pt x="4878" y="13592"/>
                    <a:pt x="4519" y="15183"/>
                  </a:cubicBezTo>
                  <a:lnTo>
                    <a:pt x="1" y="15183"/>
                  </a:lnTo>
                  <a:lnTo>
                    <a:pt x="1" y="21428"/>
                  </a:lnTo>
                  <a:lnTo>
                    <a:pt x="4519" y="21428"/>
                  </a:lnTo>
                  <a:cubicBezTo>
                    <a:pt x="4878" y="23019"/>
                    <a:pt x="5508" y="24505"/>
                    <a:pt x="6353" y="25843"/>
                  </a:cubicBezTo>
                  <a:lnTo>
                    <a:pt x="3154" y="29042"/>
                  </a:lnTo>
                  <a:lnTo>
                    <a:pt x="7569" y="33457"/>
                  </a:lnTo>
                  <a:lnTo>
                    <a:pt x="10768" y="30258"/>
                  </a:lnTo>
                  <a:cubicBezTo>
                    <a:pt x="12105" y="31103"/>
                    <a:pt x="13591" y="31732"/>
                    <a:pt x="15183" y="32092"/>
                  </a:cubicBezTo>
                  <a:lnTo>
                    <a:pt x="15183" y="36610"/>
                  </a:lnTo>
                  <a:lnTo>
                    <a:pt x="21427" y="36610"/>
                  </a:lnTo>
                  <a:lnTo>
                    <a:pt x="21427" y="32092"/>
                  </a:lnTo>
                  <a:cubicBezTo>
                    <a:pt x="23019" y="31732"/>
                    <a:pt x="24505" y="31103"/>
                    <a:pt x="25842" y="30258"/>
                  </a:cubicBezTo>
                  <a:lnTo>
                    <a:pt x="29041" y="33457"/>
                  </a:lnTo>
                  <a:lnTo>
                    <a:pt x="33456" y="29042"/>
                  </a:lnTo>
                  <a:lnTo>
                    <a:pt x="30257" y="25843"/>
                  </a:lnTo>
                  <a:cubicBezTo>
                    <a:pt x="31102" y="24505"/>
                    <a:pt x="31732" y="23019"/>
                    <a:pt x="32092" y="21428"/>
                  </a:cubicBezTo>
                  <a:close/>
                  <a:moveTo>
                    <a:pt x="19650" y="25059"/>
                  </a:moveTo>
                  <a:cubicBezTo>
                    <a:pt x="14803" y="25978"/>
                    <a:pt x="10633" y="21808"/>
                    <a:pt x="11551" y="16960"/>
                  </a:cubicBezTo>
                  <a:cubicBezTo>
                    <a:pt x="12064" y="14251"/>
                    <a:pt x="14249" y="12066"/>
                    <a:pt x="16958" y="11551"/>
                  </a:cubicBezTo>
                  <a:cubicBezTo>
                    <a:pt x="21805" y="10631"/>
                    <a:pt x="25980" y="14805"/>
                    <a:pt x="25059" y="19653"/>
                  </a:cubicBezTo>
                  <a:cubicBezTo>
                    <a:pt x="24546" y="22362"/>
                    <a:pt x="22359" y="24546"/>
                    <a:pt x="19650" y="25059"/>
                  </a:cubicBezTo>
                  <a:close/>
                </a:path>
              </a:pathLst>
            </a:custGeom>
            <a:solidFill>
              <a:srgbClr val="A4ABD7">
                <a:alpha val="25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24"/>
            <p:cNvSpPr/>
            <p:nvPr/>
          </p:nvSpPr>
          <p:spPr>
            <a:xfrm rot="1771310">
              <a:off x="8692500" y="2092988"/>
              <a:ext cx="349937" cy="349812"/>
            </a:xfrm>
            <a:custGeom>
              <a:avLst/>
              <a:gdLst/>
              <a:ahLst/>
              <a:cxnLst/>
              <a:rect l="l" t="t" r="r" b="b"/>
              <a:pathLst>
                <a:path w="36610" h="36610" extrusionOk="0">
                  <a:moveTo>
                    <a:pt x="36609" y="21428"/>
                  </a:moveTo>
                  <a:lnTo>
                    <a:pt x="36609" y="15183"/>
                  </a:lnTo>
                  <a:lnTo>
                    <a:pt x="32092" y="15183"/>
                  </a:lnTo>
                  <a:cubicBezTo>
                    <a:pt x="31732" y="13592"/>
                    <a:pt x="31102" y="12105"/>
                    <a:pt x="30257" y="10768"/>
                  </a:cubicBezTo>
                  <a:lnTo>
                    <a:pt x="33456" y="7569"/>
                  </a:lnTo>
                  <a:lnTo>
                    <a:pt x="29041" y="3154"/>
                  </a:lnTo>
                  <a:lnTo>
                    <a:pt x="25842" y="6353"/>
                  </a:lnTo>
                  <a:cubicBezTo>
                    <a:pt x="24505" y="5508"/>
                    <a:pt x="23019" y="4878"/>
                    <a:pt x="21427" y="4519"/>
                  </a:cubicBezTo>
                  <a:lnTo>
                    <a:pt x="21427" y="1"/>
                  </a:lnTo>
                  <a:lnTo>
                    <a:pt x="15183" y="1"/>
                  </a:lnTo>
                  <a:lnTo>
                    <a:pt x="15183" y="4519"/>
                  </a:lnTo>
                  <a:cubicBezTo>
                    <a:pt x="13591" y="4878"/>
                    <a:pt x="12105" y="5508"/>
                    <a:pt x="10768" y="6353"/>
                  </a:cubicBezTo>
                  <a:lnTo>
                    <a:pt x="7569" y="3154"/>
                  </a:lnTo>
                  <a:lnTo>
                    <a:pt x="3154" y="7569"/>
                  </a:lnTo>
                  <a:lnTo>
                    <a:pt x="6353" y="10768"/>
                  </a:lnTo>
                  <a:cubicBezTo>
                    <a:pt x="5508" y="12105"/>
                    <a:pt x="4878" y="13592"/>
                    <a:pt x="4519" y="15183"/>
                  </a:cubicBezTo>
                  <a:lnTo>
                    <a:pt x="1" y="15183"/>
                  </a:lnTo>
                  <a:lnTo>
                    <a:pt x="1" y="21428"/>
                  </a:lnTo>
                  <a:lnTo>
                    <a:pt x="4519" y="21428"/>
                  </a:lnTo>
                  <a:cubicBezTo>
                    <a:pt x="4878" y="23019"/>
                    <a:pt x="5508" y="24505"/>
                    <a:pt x="6353" y="25843"/>
                  </a:cubicBezTo>
                  <a:lnTo>
                    <a:pt x="3154" y="29042"/>
                  </a:lnTo>
                  <a:lnTo>
                    <a:pt x="7569" y="33457"/>
                  </a:lnTo>
                  <a:lnTo>
                    <a:pt x="10768" y="30258"/>
                  </a:lnTo>
                  <a:cubicBezTo>
                    <a:pt x="12105" y="31103"/>
                    <a:pt x="13591" y="31732"/>
                    <a:pt x="15183" y="32092"/>
                  </a:cubicBezTo>
                  <a:lnTo>
                    <a:pt x="15183" y="36610"/>
                  </a:lnTo>
                  <a:lnTo>
                    <a:pt x="21427" y="36610"/>
                  </a:lnTo>
                  <a:lnTo>
                    <a:pt x="21427" y="32092"/>
                  </a:lnTo>
                  <a:cubicBezTo>
                    <a:pt x="23019" y="31732"/>
                    <a:pt x="24505" y="31103"/>
                    <a:pt x="25842" y="30258"/>
                  </a:cubicBezTo>
                  <a:lnTo>
                    <a:pt x="29041" y="33457"/>
                  </a:lnTo>
                  <a:lnTo>
                    <a:pt x="33456" y="29042"/>
                  </a:lnTo>
                  <a:lnTo>
                    <a:pt x="30257" y="25843"/>
                  </a:lnTo>
                  <a:cubicBezTo>
                    <a:pt x="31102" y="24505"/>
                    <a:pt x="31732" y="23019"/>
                    <a:pt x="32092" y="21428"/>
                  </a:cubicBezTo>
                  <a:close/>
                  <a:moveTo>
                    <a:pt x="19650" y="25059"/>
                  </a:moveTo>
                  <a:cubicBezTo>
                    <a:pt x="14803" y="25978"/>
                    <a:pt x="10633" y="21808"/>
                    <a:pt x="11551" y="16960"/>
                  </a:cubicBezTo>
                  <a:cubicBezTo>
                    <a:pt x="12064" y="14251"/>
                    <a:pt x="14249" y="12066"/>
                    <a:pt x="16958" y="11551"/>
                  </a:cubicBezTo>
                  <a:cubicBezTo>
                    <a:pt x="21805" y="10631"/>
                    <a:pt x="25980" y="14805"/>
                    <a:pt x="25059" y="19653"/>
                  </a:cubicBezTo>
                  <a:cubicBezTo>
                    <a:pt x="24546" y="22362"/>
                    <a:pt x="22359" y="24546"/>
                    <a:pt x="19650" y="25059"/>
                  </a:cubicBezTo>
                  <a:close/>
                </a:path>
              </a:pathLst>
            </a:custGeom>
            <a:solidFill>
              <a:srgbClr val="FFFFFF">
                <a:alpha val="452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24"/>
            <p:cNvSpPr/>
            <p:nvPr/>
          </p:nvSpPr>
          <p:spPr>
            <a:xfrm rot="1771310">
              <a:off x="5042025" y="-29037"/>
              <a:ext cx="349937" cy="349812"/>
            </a:xfrm>
            <a:custGeom>
              <a:avLst/>
              <a:gdLst/>
              <a:ahLst/>
              <a:cxnLst/>
              <a:rect l="l" t="t" r="r" b="b"/>
              <a:pathLst>
                <a:path w="36610" h="36610" extrusionOk="0">
                  <a:moveTo>
                    <a:pt x="36609" y="21428"/>
                  </a:moveTo>
                  <a:lnTo>
                    <a:pt x="36609" y="15183"/>
                  </a:lnTo>
                  <a:lnTo>
                    <a:pt x="32092" y="15183"/>
                  </a:lnTo>
                  <a:cubicBezTo>
                    <a:pt x="31732" y="13592"/>
                    <a:pt x="31102" y="12105"/>
                    <a:pt x="30257" y="10768"/>
                  </a:cubicBezTo>
                  <a:lnTo>
                    <a:pt x="33456" y="7569"/>
                  </a:lnTo>
                  <a:lnTo>
                    <a:pt x="29041" y="3154"/>
                  </a:lnTo>
                  <a:lnTo>
                    <a:pt x="25842" y="6353"/>
                  </a:lnTo>
                  <a:cubicBezTo>
                    <a:pt x="24505" y="5508"/>
                    <a:pt x="23019" y="4878"/>
                    <a:pt x="21427" y="4519"/>
                  </a:cubicBezTo>
                  <a:lnTo>
                    <a:pt x="21427" y="1"/>
                  </a:lnTo>
                  <a:lnTo>
                    <a:pt x="15183" y="1"/>
                  </a:lnTo>
                  <a:lnTo>
                    <a:pt x="15183" y="4519"/>
                  </a:lnTo>
                  <a:cubicBezTo>
                    <a:pt x="13591" y="4878"/>
                    <a:pt x="12105" y="5508"/>
                    <a:pt x="10768" y="6353"/>
                  </a:cubicBezTo>
                  <a:lnTo>
                    <a:pt x="7569" y="3154"/>
                  </a:lnTo>
                  <a:lnTo>
                    <a:pt x="3154" y="7569"/>
                  </a:lnTo>
                  <a:lnTo>
                    <a:pt x="6353" y="10768"/>
                  </a:lnTo>
                  <a:cubicBezTo>
                    <a:pt x="5508" y="12105"/>
                    <a:pt x="4878" y="13592"/>
                    <a:pt x="4519" y="15183"/>
                  </a:cubicBezTo>
                  <a:lnTo>
                    <a:pt x="1" y="15183"/>
                  </a:lnTo>
                  <a:lnTo>
                    <a:pt x="1" y="21428"/>
                  </a:lnTo>
                  <a:lnTo>
                    <a:pt x="4519" y="21428"/>
                  </a:lnTo>
                  <a:cubicBezTo>
                    <a:pt x="4878" y="23019"/>
                    <a:pt x="5508" y="24505"/>
                    <a:pt x="6353" y="25843"/>
                  </a:cubicBezTo>
                  <a:lnTo>
                    <a:pt x="3154" y="29042"/>
                  </a:lnTo>
                  <a:lnTo>
                    <a:pt x="7569" y="33457"/>
                  </a:lnTo>
                  <a:lnTo>
                    <a:pt x="10768" y="30258"/>
                  </a:lnTo>
                  <a:cubicBezTo>
                    <a:pt x="12105" y="31103"/>
                    <a:pt x="13591" y="31732"/>
                    <a:pt x="15183" y="32092"/>
                  </a:cubicBezTo>
                  <a:lnTo>
                    <a:pt x="15183" y="36610"/>
                  </a:lnTo>
                  <a:lnTo>
                    <a:pt x="21427" y="36610"/>
                  </a:lnTo>
                  <a:lnTo>
                    <a:pt x="21427" y="32092"/>
                  </a:lnTo>
                  <a:cubicBezTo>
                    <a:pt x="23019" y="31732"/>
                    <a:pt x="24505" y="31103"/>
                    <a:pt x="25842" y="30258"/>
                  </a:cubicBezTo>
                  <a:lnTo>
                    <a:pt x="29041" y="33457"/>
                  </a:lnTo>
                  <a:lnTo>
                    <a:pt x="33456" y="29042"/>
                  </a:lnTo>
                  <a:lnTo>
                    <a:pt x="30257" y="25843"/>
                  </a:lnTo>
                  <a:cubicBezTo>
                    <a:pt x="31102" y="24505"/>
                    <a:pt x="31732" y="23019"/>
                    <a:pt x="32092" y="21428"/>
                  </a:cubicBezTo>
                  <a:close/>
                  <a:moveTo>
                    <a:pt x="19650" y="25059"/>
                  </a:moveTo>
                  <a:cubicBezTo>
                    <a:pt x="14803" y="25978"/>
                    <a:pt x="10633" y="21808"/>
                    <a:pt x="11551" y="16960"/>
                  </a:cubicBezTo>
                  <a:cubicBezTo>
                    <a:pt x="12064" y="14251"/>
                    <a:pt x="14249" y="12066"/>
                    <a:pt x="16958" y="11551"/>
                  </a:cubicBezTo>
                  <a:cubicBezTo>
                    <a:pt x="21805" y="10631"/>
                    <a:pt x="25980" y="14805"/>
                    <a:pt x="25059" y="19653"/>
                  </a:cubicBezTo>
                  <a:cubicBezTo>
                    <a:pt x="24546" y="22362"/>
                    <a:pt x="22359" y="24546"/>
                    <a:pt x="19650" y="25059"/>
                  </a:cubicBezTo>
                  <a:close/>
                </a:path>
              </a:pathLst>
            </a:custGeom>
            <a:solidFill>
              <a:srgbClr val="A4ABD7">
                <a:alpha val="25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 spd="slow">
    <p:wip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Numbers and text 1">
    <p:spTree>
      <p:nvGrpSpPr>
        <p:cNvPr id="1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4" name="Google Shape;884;p25"/>
          <p:cNvGrpSpPr/>
          <p:nvPr/>
        </p:nvGrpSpPr>
        <p:grpSpPr>
          <a:xfrm>
            <a:off x="-8633" y="3902989"/>
            <a:ext cx="12333600" cy="2973291"/>
            <a:chOff x="-6475" y="2927242"/>
            <a:chExt cx="9250200" cy="2229968"/>
          </a:xfrm>
        </p:grpSpPr>
        <p:grpSp>
          <p:nvGrpSpPr>
            <p:cNvPr id="885" name="Google Shape;885;p25"/>
            <p:cNvGrpSpPr/>
            <p:nvPr/>
          </p:nvGrpSpPr>
          <p:grpSpPr>
            <a:xfrm flipH="1">
              <a:off x="5831182" y="2927242"/>
              <a:ext cx="3303413" cy="1672406"/>
              <a:chOff x="-6475" y="2302000"/>
              <a:chExt cx="3303413" cy="1865900"/>
            </a:xfrm>
          </p:grpSpPr>
          <p:sp>
            <p:nvSpPr>
              <p:cNvPr id="886" name="Google Shape;886;p25"/>
              <p:cNvSpPr/>
              <p:nvPr/>
            </p:nvSpPr>
            <p:spPr>
              <a:xfrm>
                <a:off x="-6475" y="2302000"/>
                <a:ext cx="298800" cy="18657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" name="Google Shape;887;p25"/>
              <p:cNvSpPr/>
              <p:nvPr/>
            </p:nvSpPr>
            <p:spPr>
              <a:xfrm>
                <a:off x="422755" y="2999625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8" name="Google Shape;888;p25"/>
              <p:cNvSpPr/>
              <p:nvPr/>
            </p:nvSpPr>
            <p:spPr>
              <a:xfrm>
                <a:off x="851986" y="2740800"/>
                <a:ext cx="298800" cy="14271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9" name="Google Shape;889;p25"/>
              <p:cNvSpPr/>
              <p:nvPr/>
            </p:nvSpPr>
            <p:spPr>
              <a:xfrm>
                <a:off x="1281216" y="2999500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0" name="Google Shape;890;p25"/>
              <p:cNvSpPr/>
              <p:nvPr/>
            </p:nvSpPr>
            <p:spPr>
              <a:xfrm>
                <a:off x="1710446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1" name="Google Shape;891;p25"/>
              <p:cNvSpPr/>
              <p:nvPr/>
            </p:nvSpPr>
            <p:spPr>
              <a:xfrm>
                <a:off x="2139677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2" name="Google Shape;892;p25"/>
              <p:cNvSpPr/>
              <p:nvPr/>
            </p:nvSpPr>
            <p:spPr>
              <a:xfrm>
                <a:off x="2568907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3" name="Google Shape;893;p25"/>
              <p:cNvSpPr/>
              <p:nvPr/>
            </p:nvSpPr>
            <p:spPr>
              <a:xfrm>
                <a:off x="2998138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94" name="Google Shape;894;p25"/>
            <p:cNvGrpSpPr/>
            <p:nvPr/>
          </p:nvGrpSpPr>
          <p:grpSpPr>
            <a:xfrm>
              <a:off x="-6475" y="2927242"/>
              <a:ext cx="3303413" cy="1672406"/>
              <a:chOff x="-6475" y="2302000"/>
              <a:chExt cx="3303413" cy="1865900"/>
            </a:xfrm>
          </p:grpSpPr>
          <p:sp>
            <p:nvSpPr>
              <p:cNvPr id="895" name="Google Shape;895;p25"/>
              <p:cNvSpPr/>
              <p:nvPr/>
            </p:nvSpPr>
            <p:spPr>
              <a:xfrm>
                <a:off x="-6475" y="2302000"/>
                <a:ext cx="298800" cy="18657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6" name="Google Shape;896;p25"/>
              <p:cNvSpPr/>
              <p:nvPr/>
            </p:nvSpPr>
            <p:spPr>
              <a:xfrm>
                <a:off x="422755" y="2999625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7" name="Google Shape;897;p25"/>
              <p:cNvSpPr/>
              <p:nvPr/>
            </p:nvSpPr>
            <p:spPr>
              <a:xfrm>
                <a:off x="851986" y="2740800"/>
                <a:ext cx="298800" cy="14271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8" name="Google Shape;898;p25"/>
              <p:cNvSpPr/>
              <p:nvPr/>
            </p:nvSpPr>
            <p:spPr>
              <a:xfrm>
                <a:off x="1281216" y="2999500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9" name="Google Shape;899;p25"/>
              <p:cNvSpPr/>
              <p:nvPr/>
            </p:nvSpPr>
            <p:spPr>
              <a:xfrm>
                <a:off x="1710446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0" name="Google Shape;900;p25"/>
              <p:cNvSpPr/>
              <p:nvPr/>
            </p:nvSpPr>
            <p:spPr>
              <a:xfrm>
                <a:off x="2139677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1" name="Google Shape;901;p25"/>
              <p:cNvSpPr/>
              <p:nvPr/>
            </p:nvSpPr>
            <p:spPr>
              <a:xfrm>
                <a:off x="2568907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2" name="Google Shape;902;p25"/>
              <p:cNvSpPr/>
              <p:nvPr/>
            </p:nvSpPr>
            <p:spPr>
              <a:xfrm>
                <a:off x="2998138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03" name="Google Shape;903;p25"/>
            <p:cNvGrpSpPr/>
            <p:nvPr/>
          </p:nvGrpSpPr>
          <p:grpSpPr>
            <a:xfrm>
              <a:off x="-6475" y="4609669"/>
              <a:ext cx="9250200" cy="547540"/>
              <a:chOff x="-6475" y="4167900"/>
              <a:chExt cx="9250200" cy="988875"/>
            </a:xfrm>
          </p:grpSpPr>
          <p:cxnSp>
            <p:nvCxnSpPr>
              <p:cNvPr id="904" name="Google Shape;904;p25"/>
              <p:cNvCxnSpPr/>
              <p:nvPr/>
            </p:nvCxnSpPr>
            <p:spPr>
              <a:xfrm>
                <a:off x="2550" y="4167900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05" name="Google Shape;905;p25"/>
              <p:cNvCxnSpPr/>
              <p:nvPr/>
            </p:nvCxnSpPr>
            <p:spPr>
              <a:xfrm>
                <a:off x="2550" y="4338618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06" name="Google Shape;906;p25"/>
              <p:cNvCxnSpPr/>
              <p:nvPr/>
            </p:nvCxnSpPr>
            <p:spPr>
              <a:xfrm>
                <a:off x="2550" y="4566243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07" name="Google Shape;907;p25"/>
              <p:cNvCxnSpPr/>
              <p:nvPr/>
            </p:nvCxnSpPr>
            <p:spPr>
              <a:xfrm>
                <a:off x="2550" y="4850774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08" name="Google Shape;908;p25"/>
              <p:cNvCxnSpPr/>
              <p:nvPr/>
            </p:nvCxnSpPr>
            <p:spPr>
              <a:xfrm rot="10800000" flipH="1">
                <a:off x="-6475" y="4167973"/>
                <a:ext cx="639600" cy="827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09" name="Google Shape;909;p25"/>
              <p:cNvCxnSpPr/>
              <p:nvPr/>
            </p:nvCxnSpPr>
            <p:spPr>
              <a:xfrm rot="10800000" flipH="1">
                <a:off x="1514439" y="4168114"/>
                <a:ext cx="545400" cy="97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10" name="Google Shape;910;p25"/>
              <p:cNvCxnSpPr/>
              <p:nvPr/>
            </p:nvCxnSpPr>
            <p:spPr>
              <a:xfrm rot="10800000" flipH="1">
                <a:off x="2941154" y="4167975"/>
                <a:ext cx="318300" cy="98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11" name="Google Shape;911;p25"/>
              <p:cNvCxnSpPr/>
              <p:nvPr/>
            </p:nvCxnSpPr>
            <p:spPr>
              <a:xfrm rot="10800000">
                <a:off x="4140768" y="4168414"/>
                <a:ext cx="0" cy="97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12" name="Google Shape;912;p25"/>
              <p:cNvCxnSpPr/>
              <p:nvPr/>
            </p:nvCxnSpPr>
            <p:spPr>
              <a:xfrm rot="10800000">
                <a:off x="8604125" y="4167973"/>
                <a:ext cx="639600" cy="827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13" name="Google Shape;913;p25"/>
              <p:cNvCxnSpPr/>
              <p:nvPr/>
            </p:nvCxnSpPr>
            <p:spPr>
              <a:xfrm rot="10800000">
                <a:off x="7177411" y="4168114"/>
                <a:ext cx="545400" cy="97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14" name="Google Shape;914;p25"/>
              <p:cNvCxnSpPr/>
              <p:nvPr/>
            </p:nvCxnSpPr>
            <p:spPr>
              <a:xfrm rot="10800000">
                <a:off x="5977796" y="4167975"/>
                <a:ext cx="318300" cy="98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15" name="Google Shape;915;p25"/>
              <p:cNvCxnSpPr/>
              <p:nvPr/>
            </p:nvCxnSpPr>
            <p:spPr>
              <a:xfrm rot="10800000">
                <a:off x="5022082" y="4168100"/>
                <a:ext cx="74400" cy="963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916" name="Google Shape;916;p25"/>
          <p:cNvSpPr txBox="1">
            <a:spLocks noGrp="1"/>
          </p:cNvSpPr>
          <p:nvPr>
            <p:ph type="title" hasCustomPrompt="1"/>
          </p:nvPr>
        </p:nvSpPr>
        <p:spPr>
          <a:xfrm>
            <a:off x="1966533" y="2412933"/>
            <a:ext cx="1467200" cy="542400"/>
          </a:xfrm>
          <a:prstGeom prst="rect">
            <a:avLst/>
          </a:prstGeom>
          <a:noFill/>
        </p:spPr>
        <p:txBody>
          <a:bodyPr spcFirstLastPara="1" wrap="square" lIns="121897" tIns="121897" rIns="121897" bIns="121897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17" name="Google Shape;917;p25"/>
          <p:cNvSpPr txBox="1">
            <a:spLocks noGrp="1"/>
          </p:cNvSpPr>
          <p:nvPr>
            <p:ph type="subTitle" idx="1"/>
          </p:nvPr>
        </p:nvSpPr>
        <p:spPr>
          <a:xfrm>
            <a:off x="1251333" y="4229300"/>
            <a:ext cx="2897600" cy="1012800"/>
          </a:xfrm>
          <a:prstGeom prst="rect">
            <a:avLst/>
          </a:prstGeom>
        </p:spPr>
        <p:txBody>
          <a:bodyPr spcFirstLastPara="1" wrap="square" lIns="121897" tIns="121897" rIns="121897" bIns="121897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18" name="Google Shape;918;p25"/>
          <p:cNvSpPr txBox="1">
            <a:spLocks noGrp="1"/>
          </p:cNvSpPr>
          <p:nvPr>
            <p:ph type="subTitle" idx="2"/>
          </p:nvPr>
        </p:nvSpPr>
        <p:spPr>
          <a:xfrm>
            <a:off x="1251333" y="3754800"/>
            <a:ext cx="2897600" cy="587200"/>
          </a:xfrm>
          <a:prstGeom prst="rect">
            <a:avLst/>
          </a:prstGeom>
        </p:spPr>
        <p:txBody>
          <a:bodyPr spcFirstLastPara="1" wrap="square" lIns="121897" tIns="121897" rIns="121897" bIns="121897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ecular One"/>
              <a:buNone/>
              <a:defRPr sz="3600">
                <a:solidFill>
                  <a:schemeClr val="dk1"/>
                </a:solidFill>
                <a:latin typeface="Secular One"/>
                <a:ea typeface="Secular One"/>
                <a:cs typeface="Secular One"/>
                <a:sym typeface="Secular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ecular One"/>
              <a:buNone/>
              <a:defRPr sz="3200">
                <a:solidFill>
                  <a:schemeClr val="dk1"/>
                </a:solidFill>
                <a:latin typeface="Secular One"/>
                <a:ea typeface="Secular One"/>
                <a:cs typeface="Secular One"/>
                <a:sym typeface="Secular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ecular One"/>
              <a:buNone/>
              <a:defRPr sz="3200">
                <a:solidFill>
                  <a:schemeClr val="dk1"/>
                </a:solidFill>
                <a:latin typeface="Secular One"/>
                <a:ea typeface="Secular One"/>
                <a:cs typeface="Secular One"/>
                <a:sym typeface="Secular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ecular One"/>
              <a:buNone/>
              <a:defRPr sz="3200">
                <a:solidFill>
                  <a:schemeClr val="dk1"/>
                </a:solidFill>
                <a:latin typeface="Secular One"/>
                <a:ea typeface="Secular One"/>
                <a:cs typeface="Secular One"/>
                <a:sym typeface="Secular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ecular One"/>
              <a:buNone/>
              <a:defRPr sz="3200">
                <a:solidFill>
                  <a:schemeClr val="dk1"/>
                </a:solidFill>
                <a:latin typeface="Secular One"/>
                <a:ea typeface="Secular One"/>
                <a:cs typeface="Secular One"/>
                <a:sym typeface="Secular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ecular One"/>
              <a:buNone/>
              <a:defRPr sz="3200">
                <a:solidFill>
                  <a:schemeClr val="dk1"/>
                </a:solidFill>
                <a:latin typeface="Secular One"/>
                <a:ea typeface="Secular One"/>
                <a:cs typeface="Secular One"/>
                <a:sym typeface="Secular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ecular One"/>
              <a:buNone/>
              <a:defRPr sz="3200">
                <a:solidFill>
                  <a:schemeClr val="dk1"/>
                </a:solidFill>
                <a:latin typeface="Secular One"/>
                <a:ea typeface="Secular One"/>
                <a:cs typeface="Secular One"/>
                <a:sym typeface="Secular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ecular One"/>
              <a:buNone/>
              <a:defRPr sz="3200">
                <a:solidFill>
                  <a:schemeClr val="dk1"/>
                </a:solidFill>
                <a:latin typeface="Secular One"/>
                <a:ea typeface="Secular One"/>
                <a:cs typeface="Secular One"/>
                <a:sym typeface="Secular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ecular One"/>
              <a:buNone/>
              <a:defRPr sz="3200">
                <a:solidFill>
                  <a:schemeClr val="dk1"/>
                </a:solidFill>
                <a:latin typeface="Secular One"/>
                <a:ea typeface="Secular One"/>
                <a:cs typeface="Secular One"/>
                <a:sym typeface="Secular On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19" name="Google Shape;919;p25"/>
          <p:cNvSpPr txBox="1">
            <a:spLocks noGrp="1"/>
          </p:cNvSpPr>
          <p:nvPr>
            <p:ph type="title" idx="3" hasCustomPrompt="1"/>
          </p:nvPr>
        </p:nvSpPr>
        <p:spPr>
          <a:xfrm>
            <a:off x="8560067" y="2412933"/>
            <a:ext cx="1863600" cy="542400"/>
          </a:xfrm>
          <a:prstGeom prst="rect">
            <a:avLst/>
          </a:prstGeom>
          <a:noFill/>
        </p:spPr>
        <p:txBody>
          <a:bodyPr spcFirstLastPara="1" wrap="square" lIns="121897" tIns="121897" rIns="121897" bIns="121897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20" name="Google Shape;920;p25"/>
          <p:cNvSpPr txBox="1">
            <a:spLocks noGrp="1"/>
          </p:cNvSpPr>
          <p:nvPr>
            <p:ph type="subTitle" idx="4"/>
          </p:nvPr>
        </p:nvSpPr>
        <p:spPr>
          <a:xfrm>
            <a:off x="4647200" y="4814407"/>
            <a:ext cx="2897600" cy="1012800"/>
          </a:xfrm>
          <a:prstGeom prst="rect">
            <a:avLst/>
          </a:prstGeom>
        </p:spPr>
        <p:txBody>
          <a:bodyPr spcFirstLastPara="1" wrap="square" lIns="121897" tIns="121897" rIns="121897" bIns="121897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21" name="Google Shape;921;p25"/>
          <p:cNvSpPr txBox="1">
            <a:spLocks noGrp="1"/>
          </p:cNvSpPr>
          <p:nvPr>
            <p:ph type="subTitle" idx="5"/>
          </p:nvPr>
        </p:nvSpPr>
        <p:spPr>
          <a:xfrm>
            <a:off x="4647200" y="4339907"/>
            <a:ext cx="2897600" cy="587200"/>
          </a:xfrm>
          <a:prstGeom prst="rect">
            <a:avLst/>
          </a:prstGeom>
        </p:spPr>
        <p:txBody>
          <a:bodyPr spcFirstLastPara="1" wrap="square" lIns="121897" tIns="121897" rIns="121897" bIns="121897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ecular One"/>
              <a:buNone/>
              <a:defRPr sz="3600">
                <a:solidFill>
                  <a:schemeClr val="dk1"/>
                </a:solidFill>
                <a:latin typeface="Secular One"/>
                <a:ea typeface="Secular One"/>
                <a:cs typeface="Secular One"/>
                <a:sym typeface="Secular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ecular One"/>
              <a:buNone/>
              <a:defRPr sz="3200">
                <a:solidFill>
                  <a:schemeClr val="dk1"/>
                </a:solidFill>
                <a:latin typeface="Secular One"/>
                <a:ea typeface="Secular One"/>
                <a:cs typeface="Secular One"/>
                <a:sym typeface="Secular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ecular One"/>
              <a:buNone/>
              <a:defRPr sz="3200">
                <a:solidFill>
                  <a:schemeClr val="dk1"/>
                </a:solidFill>
                <a:latin typeface="Secular One"/>
                <a:ea typeface="Secular One"/>
                <a:cs typeface="Secular One"/>
                <a:sym typeface="Secular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ecular One"/>
              <a:buNone/>
              <a:defRPr sz="3200">
                <a:solidFill>
                  <a:schemeClr val="dk1"/>
                </a:solidFill>
                <a:latin typeface="Secular One"/>
                <a:ea typeface="Secular One"/>
                <a:cs typeface="Secular One"/>
                <a:sym typeface="Secular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ecular One"/>
              <a:buNone/>
              <a:defRPr sz="3200">
                <a:solidFill>
                  <a:schemeClr val="dk1"/>
                </a:solidFill>
                <a:latin typeface="Secular One"/>
                <a:ea typeface="Secular One"/>
                <a:cs typeface="Secular One"/>
                <a:sym typeface="Secular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ecular One"/>
              <a:buNone/>
              <a:defRPr sz="3200">
                <a:solidFill>
                  <a:schemeClr val="dk1"/>
                </a:solidFill>
                <a:latin typeface="Secular One"/>
                <a:ea typeface="Secular One"/>
                <a:cs typeface="Secular One"/>
                <a:sym typeface="Secular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ecular One"/>
              <a:buNone/>
              <a:defRPr sz="3200">
                <a:solidFill>
                  <a:schemeClr val="dk1"/>
                </a:solidFill>
                <a:latin typeface="Secular One"/>
                <a:ea typeface="Secular One"/>
                <a:cs typeface="Secular One"/>
                <a:sym typeface="Secular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ecular One"/>
              <a:buNone/>
              <a:defRPr sz="3200">
                <a:solidFill>
                  <a:schemeClr val="dk1"/>
                </a:solidFill>
                <a:latin typeface="Secular One"/>
                <a:ea typeface="Secular One"/>
                <a:cs typeface="Secular One"/>
                <a:sym typeface="Secular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ecular One"/>
              <a:buNone/>
              <a:defRPr sz="3200">
                <a:solidFill>
                  <a:schemeClr val="dk1"/>
                </a:solidFill>
                <a:latin typeface="Secular One"/>
                <a:ea typeface="Secular One"/>
                <a:cs typeface="Secular One"/>
                <a:sym typeface="Secular On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22" name="Google Shape;922;p25"/>
          <p:cNvSpPr txBox="1">
            <a:spLocks noGrp="1"/>
          </p:cNvSpPr>
          <p:nvPr>
            <p:ph type="title" idx="6" hasCustomPrompt="1"/>
          </p:nvPr>
        </p:nvSpPr>
        <p:spPr>
          <a:xfrm>
            <a:off x="5164200" y="2794840"/>
            <a:ext cx="1863600" cy="542400"/>
          </a:xfrm>
          <a:prstGeom prst="rect">
            <a:avLst/>
          </a:prstGeom>
          <a:noFill/>
        </p:spPr>
        <p:txBody>
          <a:bodyPr spcFirstLastPara="1" wrap="square" lIns="121897" tIns="121897" rIns="121897" bIns="121897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23" name="Google Shape;923;p25"/>
          <p:cNvSpPr txBox="1">
            <a:spLocks noGrp="1"/>
          </p:cNvSpPr>
          <p:nvPr>
            <p:ph type="subTitle" idx="7"/>
          </p:nvPr>
        </p:nvSpPr>
        <p:spPr>
          <a:xfrm>
            <a:off x="8043067" y="4229300"/>
            <a:ext cx="2897600" cy="1012800"/>
          </a:xfrm>
          <a:prstGeom prst="rect">
            <a:avLst/>
          </a:prstGeom>
        </p:spPr>
        <p:txBody>
          <a:bodyPr spcFirstLastPara="1" wrap="square" lIns="121897" tIns="121897" rIns="121897" bIns="121897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24" name="Google Shape;924;p25"/>
          <p:cNvSpPr txBox="1">
            <a:spLocks noGrp="1"/>
          </p:cNvSpPr>
          <p:nvPr>
            <p:ph type="subTitle" idx="8"/>
          </p:nvPr>
        </p:nvSpPr>
        <p:spPr>
          <a:xfrm>
            <a:off x="8043067" y="3754800"/>
            <a:ext cx="2897600" cy="587200"/>
          </a:xfrm>
          <a:prstGeom prst="rect">
            <a:avLst/>
          </a:prstGeom>
        </p:spPr>
        <p:txBody>
          <a:bodyPr spcFirstLastPara="1" wrap="square" lIns="121897" tIns="121897" rIns="121897" bIns="121897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ecular One"/>
              <a:buNone/>
              <a:defRPr sz="3600">
                <a:solidFill>
                  <a:schemeClr val="dk1"/>
                </a:solidFill>
                <a:latin typeface="Secular One"/>
                <a:ea typeface="Secular One"/>
                <a:cs typeface="Secular One"/>
                <a:sym typeface="Secular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ecular One"/>
              <a:buNone/>
              <a:defRPr sz="3200">
                <a:solidFill>
                  <a:schemeClr val="dk1"/>
                </a:solidFill>
                <a:latin typeface="Secular One"/>
                <a:ea typeface="Secular One"/>
                <a:cs typeface="Secular One"/>
                <a:sym typeface="Secular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ecular One"/>
              <a:buNone/>
              <a:defRPr sz="3200">
                <a:solidFill>
                  <a:schemeClr val="dk1"/>
                </a:solidFill>
                <a:latin typeface="Secular One"/>
                <a:ea typeface="Secular One"/>
                <a:cs typeface="Secular One"/>
                <a:sym typeface="Secular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ecular One"/>
              <a:buNone/>
              <a:defRPr sz="3200">
                <a:solidFill>
                  <a:schemeClr val="dk1"/>
                </a:solidFill>
                <a:latin typeface="Secular One"/>
                <a:ea typeface="Secular One"/>
                <a:cs typeface="Secular One"/>
                <a:sym typeface="Secular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ecular One"/>
              <a:buNone/>
              <a:defRPr sz="3200">
                <a:solidFill>
                  <a:schemeClr val="dk1"/>
                </a:solidFill>
                <a:latin typeface="Secular One"/>
                <a:ea typeface="Secular One"/>
                <a:cs typeface="Secular One"/>
                <a:sym typeface="Secular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ecular One"/>
              <a:buNone/>
              <a:defRPr sz="3200">
                <a:solidFill>
                  <a:schemeClr val="dk1"/>
                </a:solidFill>
                <a:latin typeface="Secular One"/>
                <a:ea typeface="Secular One"/>
                <a:cs typeface="Secular One"/>
                <a:sym typeface="Secular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ecular One"/>
              <a:buNone/>
              <a:defRPr sz="3200">
                <a:solidFill>
                  <a:schemeClr val="dk1"/>
                </a:solidFill>
                <a:latin typeface="Secular One"/>
                <a:ea typeface="Secular One"/>
                <a:cs typeface="Secular One"/>
                <a:sym typeface="Secular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ecular One"/>
              <a:buNone/>
              <a:defRPr sz="3200">
                <a:solidFill>
                  <a:schemeClr val="dk1"/>
                </a:solidFill>
                <a:latin typeface="Secular One"/>
                <a:ea typeface="Secular One"/>
                <a:cs typeface="Secular One"/>
                <a:sym typeface="Secular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ecular One"/>
              <a:buNone/>
              <a:defRPr sz="3200">
                <a:solidFill>
                  <a:schemeClr val="dk1"/>
                </a:solidFill>
                <a:latin typeface="Secular One"/>
                <a:ea typeface="Secular One"/>
                <a:cs typeface="Secular One"/>
                <a:sym typeface="Secular On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25" name="Google Shape;925;p25"/>
          <p:cNvSpPr txBox="1">
            <a:spLocks noGrp="1"/>
          </p:cNvSpPr>
          <p:nvPr>
            <p:ph type="title" idx="9"/>
          </p:nvPr>
        </p:nvSpPr>
        <p:spPr>
          <a:xfrm>
            <a:off x="960000" y="719333"/>
            <a:ext cx="10272000" cy="763600"/>
          </a:xfrm>
          <a:prstGeom prst="rect">
            <a:avLst/>
          </a:prstGeom>
        </p:spPr>
        <p:txBody>
          <a:bodyPr spcFirstLastPara="1" wrap="square" lIns="121897" tIns="121897" rIns="121897" bIns="121897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926" name="Google Shape;926;p25"/>
          <p:cNvGrpSpPr/>
          <p:nvPr/>
        </p:nvGrpSpPr>
        <p:grpSpPr>
          <a:xfrm>
            <a:off x="74665" y="-262204"/>
            <a:ext cx="12117323" cy="6957771"/>
            <a:chOff x="55999" y="-196653"/>
            <a:chExt cx="9087992" cy="5218328"/>
          </a:xfrm>
        </p:grpSpPr>
        <p:sp>
          <p:nvSpPr>
            <p:cNvPr id="927" name="Google Shape;927;p25"/>
            <p:cNvSpPr/>
            <p:nvPr/>
          </p:nvSpPr>
          <p:spPr>
            <a:xfrm rot="1771310">
              <a:off x="2431250" y="-133137"/>
              <a:ext cx="349937" cy="349812"/>
            </a:xfrm>
            <a:custGeom>
              <a:avLst/>
              <a:gdLst/>
              <a:ahLst/>
              <a:cxnLst/>
              <a:rect l="l" t="t" r="r" b="b"/>
              <a:pathLst>
                <a:path w="36610" h="36610" extrusionOk="0">
                  <a:moveTo>
                    <a:pt x="36609" y="21428"/>
                  </a:moveTo>
                  <a:lnTo>
                    <a:pt x="36609" y="15183"/>
                  </a:lnTo>
                  <a:lnTo>
                    <a:pt x="32092" y="15183"/>
                  </a:lnTo>
                  <a:cubicBezTo>
                    <a:pt x="31732" y="13592"/>
                    <a:pt x="31102" y="12105"/>
                    <a:pt x="30257" y="10768"/>
                  </a:cubicBezTo>
                  <a:lnTo>
                    <a:pt x="33456" y="7569"/>
                  </a:lnTo>
                  <a:lnTo>
                    <a:pt x="29041" y="3154"/>
                  </a:lnTo>
                  <a:lnTo>
                    <a:pt x="25842" y="6353"/>
                  </a:lnTo>
                  <a:cubicBezTo>
                    <a:pt x="24505" y="5508"/>
                    <a:pt x="23019" y="4878"/>
                    <a:pt x="21427" y="4519"/>
                  </a:cubicBezTo>
                  <a:lnTo>
                    <a:pt x="21427" y="1"/>
                  </a:lnTo>
                  <a:lnTo>
                    <a:pt x="15183" y="1"/>
                  </a:lnTo>
                  <a:lnTo>
                    <a:pt x="15183" y="4519"/>
                  </a:lnTo>
                  <a:cubicBezTo>
                    <a:pt x="13591" y="4878"/>
                    <a:pt x="12105" y="5508"/>
                    <a:pt x="10768" y="6353"/>
                  </a:cubicBezTo>
                  <a:lnTo>
                    <a:pt x="7569" y="3154"/>
                  </a:lnTo>
                  <a:lnTo>
                    <a:pt x="3154" y="7569"/>
                  </a:lnTo>
                  <a:lnTo>
                    <a:pt x="6353" y="10768"/>
                  </a:lnTo>
                  <a:cubicBezTo>
                    <a:pt x="5508" y="12105"/>
                    <a:pt x="4878" y="13592"/>
                    <a:pt x="4519" y="15183"/>
                  </a:cubicBezTo>
                  <a:lnTo>
                    <a:pt x="1" y="15183"/>
                  </a:lnTo>
                  <a:lnTo>
                    <a:pt x="1" y="21428"/>
                  </a:lnTo>
                  <a:lnTo>
                    <a:pt x="4519" y="21428"/>
                  </a:lnTo>
                  <a:cubicBezTo>
                    <a:pt x="4878" y="23019"/>
                    <a:pt x="5508" y="24505"/>
                    <a:pt x="6353" y="25843"/>
                  </a:cubicBezTo>
                  <a:lnTo>
                    <a:pt x="3154" y="29042"/>
                  </a:lnTo>
                  <a:lnTo>
                    <a:pt x="7569" y="33457"/>
                  </a:lnTo>
                  <a:lnTo>
                    <a:pt x="10768" y="30258"/>
                  </a:lnTo>
                  <a:cubicBezTo>
                    <a:pt x="12105" y="31103"/>
                    <a:pt x="13591" y="31732"/>
                    <a:pt x="15183" y="32092"/>
                  </a:cubicBezTo>
                  <a:lnTo>
                    <a:pt x="15183" y="36610"/>
                  </a:lnTo>
                  <a:lnTo>
                    <a:pt x="21427" y="36610"/>
                  </a:lnTo>
                  <a:lnTo>
                    <a:pt x="21427" y="32092"/>
                  </a:lnTo>
                  <a:cubicBezTo>
                    <a:pt x="23019" y="31732"/>
                    <a:pt x="24505" y="31103"/>
                    <a:pt x="25842" y="30258"/>
                  </a:cubicBezTo>
                  <a:lnTo>
                    <a:pt x="29041" y="33457"/>
                  </a:lnTo>
                  <a:lnTo>
                    <a:pt x="33456" y="29042"/>
                  </a:lnTo>
                  <a:lnTo>
                    <a:pt x="30257" y="25843"/>
                  </a:lnTo>
                  <a:cubicBezTo>
                    <a:pt x="31102" y="24505"/>
                    <a:pt x="31732" y="23019"/>
                    <a:pt x="32092" y="21428"/>
                  </a:cubicBezTo>
                  <a:close/>
                  <a:moveTo>
                    <a:pt x="19650" y="25059"/>
                  </a:moveTo>
                  <a:cubicBezTo>
                    <a:pt x="14803" y="25978"/>
                    <a:pt x="10633" y="21808"/>
                    <a:pt x="11551" y="16960"/>
                  </a:cubicBezTo>
                  <a:cubicBezTo>
                    <a:pt x="12064" y="14251"/>
                    <a:pt x="14249" y="12066"/>
                    <a:pt x="16958" y="11551"/>
                  </a:cubicBezTo>
                  <a:cubicBezTo>
                    <a:pt x="21805" y="10631"/>
                    <a:pt x="25980" y="14805"/>
                    <a:pt x="25059" y="19653"/>
                  </a:cubicBezTo>
                  <a:cubicBezTo>
                    <a:pt x="24546" y="22362"/>
                    <a:pt x="22359" y="24546"/>
                    <a:pt x="19650" y="25059"/>
                  </a:cubicBezTo>
                  <a:close/>
                </a:path>
              </a:pathLst>
            </a:custGeom>
            <a:solidFill>
              <a:srgbClr val="A4ABD7">
                <a:alpha val="25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928" name="Google Shape;928;p25"/>
            <p:cNvPicPr preferRelativeResize="0"/>
            <p:nvPr/>
          </p:nvPicPr>
          <p:blipFill rotWithShape="1">
            <a:blip r:embed="rId2">
              <a:alphaModFix/>
            </a:blip>
            <a:srcRect l="28959" t="12546" r="12546" b="12546"/>
            <a:stretch/>
          </p:blipFill>
          <p:spPr>
            <a:xfrm rot="10800000">
              <a:off x="7824499" y="4425127"/>
              <a:ext cx="726651" cy="59654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29" name="Google Shape;929;p25"/>
            <p:cNvSpPr/>
            <p:nvPr/>
          </p:nvSpPr>
          <p:spPr>
            <a:xfrm rot="1771310">
              <a:off x="8730600" y="1102188"/>
              <a:ext cx="349937" cy="349812"/>
            </a:xfrm>
            <a:custGeom>
              <a:avLst/>
              <a:gdLst/>
              <a:ahLst/>
              <a:cxnLst/>
              <a:rect l="l" t="t" r="r" b="b"/>
              <a:pathLst>
                <a:path w="36610" h="36610" extrusionOk="0">
                  <a:moveTo>
                    <a:pt x="36609" y="21428"/>
                  </a:moveTo>
                  <a:lnTo>
                    <a:pt x="36609" y="15183"/>
                  </a:lnTo>
                  <a:lnTo>
                    <a:pt x="32092" y="15183"/>
                  </a:lnTo>
                  <a:cubicBezTo>
                    <a:pt x="31732" y="13592"/>
                    <a:pt x="31102" y="12105"/>
                    <a:pt x="30257" y="10768"/>
                  </a:cubicBezTo>
                  <a:lnTo>
                    <a:pt x="33456" y="7569"/>
                  </a:lnTo>
                  <a:lnTo>
                    <a:pt x="29041" y="3154"/>
                  </a:lnTo>
                  <a:lnTo>
                    <a:pt x="25842" y="6353"/>
                  </a:lnTo>
                  <a:cubicBezTo>
                    <a:pt x="24505" y="5508"/>
                    <a:pt x="23019" y="4878"/>
                    <a:pt x="21427" y="4519"/>
                  </a:cubicBezTo>
                  <a:lnTo>
                    <a:pt x="21427" y="1"/>
                  </a:lnTo>
                  <a:lnTo>
                    <a:pt x="15183" y="1"/>
                  </a:lnTo>
                  <a:lnTo>
                    <a:pt x="15183" y="4519"/>
                  </a:lnTo>
                  <a:cubicBezTo>
                    <a:pt x="13591" y="4878"/>
                    <a:pt x="12105" y="5508"/>
                    <a:pt x="10768" y="6353"/>
                  </a:cubicBezTo>
                  <a:lnTo>
                    <a:pt x="7569" y="3154"/>
                  </a:lnTo>
                  <a:lnTo>
                    <a:pt x="3154" y="7569"/>
                  </a:lnTo>
                  <a:lnTo>
                    <a:pt x="6353" y="10768"/>
                  </a:lnTo>
                  <a:cubicBezTo>
                    <a:pt x="5508" y="12105"/>
                    <a:pt x="4878" y="13592"/>
                    <a:pt x="4519" y="15183"/>
                  </a:cubicBezTo>
                  <a:lnTo>
                    <a:pt x="1" y="15183"/>
                  </a:lnTo>
                  <a:lnTo>
                    <a:pt x="1" y="21428"/>
                  </a:lnTo>
                  <a:lnTo>
                    <a:pt x="4519" y="21428"/>
                  </a:lnTo>
                  <a:cubicBezTo>
                    <a:pt x="4878" y="23019"/>
                    <a:pt x="5508" y="24505"/>
                    <a:pt x="6353" y="25843"/>
                  </a:cubicBezTo>
                  <a:lnTo>
                    <a:pt x="3154" y="29042"/>
                  </a:lnTo>
                  <a:lnTo>
                    <a:pt x="7569" y="33457"/>
                  </a:lnTo>
                  <a:lnTo>
                    <a:pt x="10768" y="30258"/>
                  </a:lnTo>
                  <a:cubicBezTo>
                    <a:pt x="12105" y="31103"/>
                    <a:pt x="13591" y="31732"/>
                    <a:pt x="15183" y="32092"/>
                  </a:cubicBezTo>
                  <a:lnTo>
                    <a:pt x="15183" y="36610"/>
                  </a:lnTo>
                  <a:lnTo>
                    <a:pt x="21427" y="36610"/>
                  </a:lnTo>
                  <a:lnTo>
                    <a:pt x="21427" y="32092"/>
                  </a:lnTo>
                  <a:cubicBezTo>
                    <a:pt x="23019" y="31732"/>
                    <a:pt x="24505" y="31103"/>
                    <a:pt x="25842" y="30258"/>
                  </a:cubicBezTo>
                  <a:lnTo>
                    <a:pt x="29041" y="33457"/>
                  </a:lnTo>
                  <a:lnTo>
                    <a:pt x="33456" y="29042"/>
                  </a:lnTo>
                  <a:lnTo>
                    <a:pt x="30257" y="25843"/>
                  </a:lnTo>
                  <a:cubicBezTo>
                    <a:pt x="31102" y="24505"/>
                    <a:pt x="31732" y="23019"/>
                    <a:pt x="32092" y="21428"/>
                  </a:cubicBezTo>
                  <a:close/>
                  <a:moveTo>
                    <a:pt x="19650" y="25059"/>
                  </a:moveTo>
                  <a:cubicBezTo>
                    <a:pt x="14803" y="25978"/>
                    <a:pt x="10633" y="21808"/>
                    <a:pt x="11551" y="16960"/>
                  </a:cubicBezTo>
                  <a:cubicBezTo>
                    <a:pt x="12064" y="14251"/>
                    <a:pt x="14249" y="12066"/>
                    <a:pt x="16958" y="11551"/>
                  </a:cubicBezTo>
                  <a:cubicBezTo>
                    <a:pt x="21805" y="10631"/>
                    <a:pt x="25980" y="14805"/>
                    <a:pt x="25059" y="19653"/>
                  </a:cubicBezTo>
                  <a:cubicBezTo>
                    <a:pt x="24546" y="22362"/>
                    <a:pt x="22359" y="24546"/>
                    <a:pt x="19650" y="25059"/>
                  </a:cubicBezTo>
                  <a:close/>
                </a:path>
              </a:pathLst>
            </a:custGeom>
            <a:solidFill>
              <a:srgbClr val="A4ABD7">
                <a:alpha val="25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930" name="Google Shape;930;p25"/>
            <p:cNvPicPr preferRelativeResize="0"/>
            <p:nvPr/>
          </p:nvPicPr>
          <p:blipFill rotWithShape="1">
            <a:blip r:embed="rId2">
              <a:alphaModFix/>
            </a:blip>
            <a:srcRect l="28959" t="12546" r="12546" b="12546"/>
            <a:stretch/>
          </p:blipFill>
          <p:spPr>
            <a:xfrm rot="10800000">
              <a:off x="55999" y="1733502"/>
              <a:ext cx="726651" cy="59654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31" name="Google Shape;931;p25"/>
            <p:cNvSpPr/>
            <p:nvPr/>
          </p:nvSpPr>
          <p:spPr>
            <a:xfrm rot="1771310">
              <a:off x="1648375" y="4548488"/>
              <a:ext cx="349937" cy="349812"/>
            </a:xfrm>
            <a:custGeom>
              <a:avLst/>
              <a:gdLst/>
              <a:ahLst/>
              <a:cxnLst/>
              <a:rect l="l" t="t" r="r" b="b"/>
              <a:pathLst>
                <a:path w="36610" h="36610" extrusionOk="0">
                  <a:moveTo>
                    <a:pt x="36609" y="21428"/>
                  </a:moveTo>
                  <a:lnTo>
                    <a:pt x="36609" y="15183"/>
                  </a:lnTo>
                  <a:lnTo>
                    <a:pt x="32092" y="15183"/>
                  </a:lnTo>
                  <a:cubicBezTo>
                    <a:pt x="31732" y="13592"/>
                    <a:pt x="31102" y="12105"/>
                    <a:pt x="30257" y="10768"/>
                  </a:cubicBezTo>
                  <a:lnTo>
                    <a:pt x="33456" y="7569"/>
                  </a:lnTo>
                  <a:lnTo>
                    <a:pt x="29041" y="3154"/>
                  </a:lnTo>
                  <a:lnTo>
                    <a:pt x="25842" y="6353"/>
                  </a:lnTo>
                  <a:cubicBezTo>
                    <a:pt x="24505" y="5508"/>
                    <a:pt x="23019" y="4878"/>
                    <a:pt x="21427" y="4519"/>
                  </a:cubicBezTo>
                  <a:lnTo>
                    <a:pt x="21427" y="1"/>
                  </a:lnTo>
                  <a:lnTo>
                    <a:pt x="15183" y="1"/>
                  </a:lnTo>
                  <a:lnTo>
                    <a:pt x="15183" y="4519"/>
                  </a:lnTo>
                  <a:cubicBezTo>
                    <a:pt x="13591" y="4878"/>
                    <a:pt x="12105" y="5508"/>
                    <a:pt x="10768" y="6353"/>
                  </a:cubicBezTo>
                  <a:lnTo>
                    <a:pt x="7569" y="3154"/>
                  </a:lnTo>
                  <a:lnTo>
                    <a:pt x="3154" y="7569"/>
                  </a:lnTo>
                  <a:lnTo>
                    <a:pt x="6353" y="10768"/>
                  </a:lnTo>
                  <a:cubicBezTo>
                    <a:pt x="5508" y="12105"/>
                    <a:pt x="4878" y="13592"/>
                    <a:pt x="4519" y="15183"/>
                  </a:cubicBezTo>
                  <a:lnTo>
                    <a:pt x="1" y="15183"/>
                  </a:lnTo>
                  <a:lnTo>
                    <a:pt x="1" y="21428"/>
                  </a:lnTo>
                  <a:lnTo>
                    <a:pt x="4519" y="21428"/>
                  </a:lnTo>
                  <a:cubicBezTo>
                    <a:pt x="4878" y="23019"/>
                    <a:pt x="5508" y="24505"/>
                    <a:pt x="6353" y="25843"/>
                  </a:cubicBezTo>
                  <a:lnTo>
                    <a:pt x="3154" y="29042"/>
                  </a:lnTo>
                  <a:lnTo>
                    <a:pt x="7569" y="33457"/>
                  </a:lnTo>
                  <a:lnTo>
                    <a:pt x="10768" y="30258"/>
                  </a:lnTo>
                  <a:cubicBezTo>
                    <a:pt x="12105" y="31103"/>
                    <a:pt x="13591" y="31732"/>
                    <a:pt x="15183" y="32092"/>
                  </a:cubicBezTo>
                  <a:lnTo>
                    <a:pt x="15183" y="36610"/>
                  </a:lnTo>
                  <a:lnTo>
                    <a:pt x="21427" y="36610"/>
                  </a:lnTo>
                  <a:lnTo>
                    <a:pt x="21427" y="32092"/>
                  </a:lnTo>
                  <a:cubicBezTo>
                    <a:pt x="23019" y="31732"/>
                    <a:pt x="24505" y="31103"/>
                    <a:pt x="25842" y="30258"/>
                  </a:cubicBezTo>
                  <a:lnTo>
                    <a:pt x="29041" y="33457"/>
                  </a:lnTo>
                  <a:lnTo>
                    <a:pt x="33456" y="29042"/>
                  </a:lnTo>
                  <a:lnTo>
                    <a:pt x="30257" y="25843"/>
                  </a:lnTo>
                  <a:cubicBezTo>
                    <a:pt x="31102" y="24505"/>
                    <a:pt x="31732" y="23019"/>
                    <a:pt x="32092" y="21428"/>
                  </a:cubicBezTo>
                  <a:close/>
                  <a:moveTo>
                    <a:pt x="19650" y="25059"/>
                  </a:moveTo>
                  <a:cubicBezTo>
                    <a:pt x="14803" y="25978"/>
                    <a:pt x="10633" y="21808"/>
                    <a:pt x="11551" y="16960"/>
                  </a:cubicBezTo>
                  <a:cubicBezTo>
                    <a:pt x="12064" y="14251"/>
                    <a:pt x="14249" y="12066"/>
                    <a:pt x="16958" y="11551"/>
                  </a:cubicBezTo>
                  <a:cubicBezTo>
                    <a:pt x="21805" y="10631"/>
                    <a:pt x="25980" y="14805"/>
                    <a:pt x="25059" y="19653"/>
                  </a:cubicBezTo>
                  <a:cubicBezTo>
                    <a:pt x="24546" y="22362"/>
                    <a:pt x="22359" y="24546"/>
                    <a:pt x="19650" y="25059"/>
                  </a:cubicBezTo>
                  <a:close/>
                </a:path>
              </a:pathLst>
            </a:custGeom>
            <a:solidFill>
              <a:srgbClr val="FFFFFF">
                <a:alpha val="452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 spd="slow">
    <p:wip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3" name="Google Shape;933;p26"/>
          <p:cNvGrpSpPr/>
          <p:nvPr/>
        </p:nvGrpSpPr>
        <p:grpSpPr>
          <a:xfrm>
            <a:off x="-8633" y="3902989"/>
            <a:ext cx="12333600" cy="2973291"/>
            <a:chOff x="-6475" y="2927242"/>
            <a:chExt cx="9250200" cy="2229968"/>
          </a:xfrm>
        </p:grpSpPr>
        <p:grpSp>
          <p:nvGrpSpPr>
            <p:cNvPr id="934" name="Google Shape;934;p26"/>
            <p:cNvGrpSpPr/>
            <p:nvPr/>
          </p:nvGrpSpPr>
          <p:grpSpPr>
            <a:xfrm flipH="1">
              <a:off x="5831182" y="2927242"/>
              <a:ext cx="3303413" cy="1672406"/>
              <a:chOff x="-6475" y="2302000"/>
              <a:chExt cx="3303413" cy="1865900"/>
            </a:xfrm>
          </p:grpSpPr>
          <p:sp>
            <p:nvSpPr>
              <p:cNvPr id="935" name="Google Shape;935;p26"/>
              <p:cNvSpPr/>
              <p:nvPr/>
            </p:nvSpPr>
            <p:spPr>
              <a:xfrm>
                <a:off x="-6475" y="2302000"/>
                <a:ext cx="298800" cy="18657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6" name="Google Shape;936;p26"/>
              <p:cNvSpPr/>
              <p:nvPr/>
            </p:nvSpPr>
            <p:spPr>
              <a:xfrm>
                <a:off x="422755" y="2999625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7" name="Google Shape;937;p26"/>
              <p:cNvSpPr/>
              <p:nvPr/>
            </p:nvSpPr>
            <p:spPr>
              <a:xfrm>
                <a:off x="851986" y="2740800"/>
                <a:ext cx="298800" cy="14271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8" name="Google Shape;938;p26"/>
              <p:cNvSpPr/>
              <p:nvPr/>
            </p:nvSpPr>
            <p:spPr>
              <a:xfrm>
                <a:off x="1281216" y="2999500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9" name="Google Shape;939;p26"/>
              <p:cNvSpPr/>
              <p:nvPr/>
            </p:nvSpPr>
            <p:spPr>
              <a:xfrm>
                <a:off x="1710446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0" name="Google Shape;940;p26"/>
              <p:cNvSpPr/>
              <p:nvPr/>
            </p:nvSpPr>
            <p:spPr>
              <a:xfrm>
                <a:off x="2139677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1" name="Google Shape;941;p26"/>
              <p:cNvSpPr/>
              <p:nvPr/>
            </p:nvSpPr>
            <p:spPr>
              <a:xfrm>
                <a:off x="2568907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2" name="Google Shape;942;p26"/>
              <p:cNvSpPr/>
              <p:nvPr/>
            </p:nvSpPr>
            <p:spPr>
              <a:xfrm>
                <a:off x="2998138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43" name="Google Shape;943;p26"/>
            <p:cNvGrpSpPr/>
            <p:nvPr/>
          </p:nvGrpSpPr>
          <p:grpSpPr>
            <a:xfrm>
              <a:off x="-6475" y="2927242"/>
              <a:ext cx="3303413" cy="1672406"/>
              <a:chOff x="-6475" y="2302000"/>
              <a:chExt cx="3303413" cy="1865900"/>
            </a:xfrm>
          </p:grpSpPr>
          <p:sp>
            <p:nvSpPr>
              <p:cNvPr id="944" name="Google Shape;944;p26"/>
              <p:cNvSpPr/>
              <p:nvPr/>
            </p:nvSpPr>
            <p:spPr>
              <a:xfrm>
                <a:off x="-6475" y="2302000"/>
                <a:ext cx="298800" cy="18657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5" name="Google Shape;945;p26"/>
              <p:cNvSpPr/>
              <p:nvPr/>
            </p:nvSpPr>
            <p:spPr>
              <a:xfrm>
                <a:off x="422755" y="2999625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6" name="Google Shape;946;p26"/>
              <p:cNvSpPr/>
              <p:nvPr/>
            </p:nvSpPr>
            <p:spPr>
              <a:xfrm>
                <a:off x="851986" y="2740800"/>
                <a:ext cx="298800" cy="14271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7" name="Google Shape;947;p26"/>
              <p:cNvSpPr/>
              <p:nvPr/>
            </p:nvSpPr>
            <p:spPr>
              <a:xfrm>
                <a:off x="1281216" y="2999500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8" name="Google Shape;948;p26"/>
              <p:cNvSpPr/>
              <p:nvPr/>
            </p:nvSpPr>
            <p:spPr>
              <a:xfrm>
                <a:off x="1710446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9" name="Google Shape;949;p26"/>
              <p:cNvSpPr/>
              <p:nvPr/>
            </p:nvSpPr>
            <p:spPr>
              <a:xfrm>
                <a:off x="2139677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0" name="Google Shape;950;p26"/>
              <p:cNvSpPr/>
              <p:nvPr/>
            </p:nvSpPr>
            <p:spPr>
              <a:xfrm>
                <a:off x="2568907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1" name="Google Shape;951;p26"/>
              <p:cNvSpPr/>
              <p:nvPr/>
            </p:nvSpPr>
            <p:spPr>
              <a:xfrm>
                <a:off x="2998138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52" name="Google Shape;952;p26"/>
            <p:cNvGrpSpPr/>
            <p:nvPr/>
          </p:nvGrpSpPr>
          <p:grpSpPr>
            <a:xfrm>
              <a:off x="-6475" y="4609669"/>
              <a:ext cx="9250200" cy="547540"/>
              <a:chOff x="-6475" y="4167900"/>
              <a:chExt cx="9250200" cy="988875"/>
            </a:xfrm>
          </p:grpSpPr>
          <p:cxnSp>
            <p:nvCxnSpPr>
              <p:cNvPr id="953" name="Google Shape;953;p26"/>
              <p:cNvCxnSpPr/>
              <p:nvPr/>
            </p:nvCxnSpPr>
            <p:spPr>
              <a:xfrm>
                <a:off x="2550" y="4167900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54" name="Google Shape;954;p26"/>
              <p:cNvCxnSpPr/>
              <p:nvPr/>
            </p:nvCxnSpPr>
            <p:spPr>
              <a:xfrm>
                <a:off x="2550" y="4338618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55" name="Google Shape;955;p26"/>
              <p:cNvCxnSpPr/>
              <p:nvPr/>
            </p:nvCxnSpPr>
            <p:spPr>
              <a:xfrm>
                <a:off x="2550" y="4566243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56" name="Google Shape;956;p26"/>
              <p:cNvCxnSpPr/>
              <p:nvPr/>
            </p:nvCxnSpPr>
            <p:spPr>
              <a:xfrm>
                <a:off x="2550" y="4850774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57" name="Google Shape;957;p26"/>
              <p:cNvCxnSpPr/>
              <p:nvPr/>
            </p:nvCxnSpPr>
            <p:spPr>
              <a:xfrm rot="10800000" flipH="1">
                <a:off x="-6475" y="4167973"/>
                <a:ext cx="639600" cy="827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58" name="Google Shape;958;p26"/>
              <p:cNvCxnSpPr/>
              <p:nvPr/>
            </p:nvCxnSpPr>
            <p:spPr>
              <a:xfrm rot="10800000" flipH="1">
                <a:off x="1514439" y="4168114"/>
                <a:ext cx="545400" cy="97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59" name="Google Shape;959;p26"/>
              <p:cNvCxnSpPr/>
              <p:nvPr/>
            </p:nvCxnSpPr>
            <p:spPr>
              <a:xfrm rot="10800000" flipH="1">
                <a:off x="2941154" y="4167975"/>
                <a:ext cx="318300" cy="98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60" name="Google Shape;960;p26"/>
              <p:cNvCxnSpPr/>
              <p:nvPr/>
            </p:nvCxnSpPr>
            <p:spPr>
              <a:xfrm rot="10800000">
                <a:off x="4140768" y="4168414"/>
                <a:ext cx="0" cy="97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61" name="Google Shape;961;p26"/>
              <p:cNvCxnSpPr/>
              <p:nvPr/>
            </p:nvCxnSpPr>
            <p:spPr>
              <a:xfrm rot="10800000">
                <a:off x="8604125" y="4167973"/>
                <a:ext cx="639600" cy="827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62" name="Google Shape;962;p26"/>
              <p:cNvCxnSpPr/>
              <p:nvPr/>
            </p:nvCxnSpPr>
            <p:spPr>
              <a:xfrm rot="10800000">
                <a:off x="7177411" y="4168114"/>
                <a:ext cx="545400" cy="97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63" name="Google Shape;963;p26"/>
              <p:cNvCxnSpPr/>
              <p:nvPr/>
            </p:nvCxnSpPr>
            <p:spPr>
              <a:xfrm rot="10800000">
                <a:off x="5977796" y="4167975"/>
                <a:ext cx="318300" cy="98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64" name="Google Shape;964;p26"/>
              <p:cNvCxnSpPr/>
              <p:nvPr/>
            </p:nvCxnSpPr>
            <p:spPr>
              <a:xfrm rot="10800000">
                <a:off x="5022082" y="4168100"/>
                <a:ext cx="74400" cy="963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965" name="Google Shape;965;p26"/>
          <p:cNvSpPr txBox="1">
            <a:spLocks noGrp="1"/>
          </p:cNvSpPr>
          <p:nvPr>
            <p:ph type="title"/>
          </p:nvPr>
        </p:nvSpPr>
        <p:spPr>
          <a:xfrm>
            <a:off x="951033" y="509367"/>
            <a:ext cx="5930800" cy="1735200"/>
          </a:xfrm>
          <a:prstGeom prst="rect">
            <a:avLst/>
          </a:prstGeom>
        </p:spPr>
        <p:txBody>
          <a:bodyPr spcFirstLastPara="1" wrap="square" lIns="121897" tIns="121897" rIns="121897" bIns="121897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113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66" name="Google Shape;966;p26"/>
          <p:cNvSpPr txBox="1">
            <a:spLocks noGrp="1"/>
          </p:cNvSpPr>
          <p:nvPr>
            <p:ph type="subTitle" idx="1"/>
          </p:nvPr>
        </p:nvSpPr>
        <p:spPr>
          <a:xfrm>
            <a:off x="951033" y="2244633"/>
            <a:ext cx="5930800" cy="1411600"/>
          </a:xfrm>
          <a:prstGeom prst="rect">
            <a:avLst/>
          </a:prstGeom>
        </p:spPr>
        <p:txBody>
          <a:bodyPr spcFirstLastPara="1" wrap="square" lIns="121897" tIns="121897" rIns="121897" bIns="121897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67" name="Google Shape;967;p26"/>
          <p:cNvSpPr txBox="1"/>
          <p:nvPr/>
        </p:nvSpPr>
        <p:spPr>
          <a:xfrm>
            <a:off x="951033" y="5017467"/>
            <a:ext cx="6594400" cy="7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97" tIns="121897" rIns="121897" bIns="121897" anchor="t" anchorCtr="0">
            <a:no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CREDITS:</a:t>
            </a:r>
            <a:r>
              <a:rPr lang="en"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This presentation template was created by </a:t>
            </a:r>
            <a:r>
              <a:rPr lang="en" sz="1600" b="1" u="sng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, and includes icons by </a:t>
            </a:r>
            <a:r>
              <a:rPr lang="en" sz="1600" b="1" u="sng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, and infographics &amp; images by </a:t>
            </a:r>
            <a:r>
              <a:rPr lang="en" sz="1600" b="1" u="sng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600" u="sng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endParaRPr sz="1600" b="1" u="sng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968" name="Google Shape;968;p26"/>
          <p:cNvGrpSpPr/>
          <p:nvPr/>
        </p:nvGrpSpPr>
        <p:grpSpPr>
          <a:xfrm>
            <a:off x="-465602" y="9697"/>
            <a:ext cx="12571123" cy="5999260"/>
            <a:chOff x="-349201" y="7272"/>
            <a:chExt cx="9428342" cy="4499445"/>
          </a:xfrm>
        </p:grpSpPr>
        <p:sp>
          <p:nvSpPr>
            <p:cNvPr id="969" name="Google Shape;969;p26"/>
            <p:cNvSpPr/>
            <p:nvPr/>
          </p:nvSpPr>
          <p:spPr>
            <a:xfrm rot="1771310">
              <a:off x="1465550" y="70788"/>
              <a:ext cx="349937" cy="349812"/>
            </a:xfrm>
            <a:custGeom>
              <a:avLst/>
              <a:gdLst/>
              <a:ahLst/>
              <a:cxnLst/>
              <a:rect l="l" t="t" r="r" b="b"/>
              <a:pathLst>
                <a:path w="36610" h="36610" extrusionOk="0">
                  <a:moveTo>
                    <a:pt x="36609" y="21428"/>
                  </a:moveTo>
                  <a:lnTo>
                    <a:pt x="36609" y="15183"/>
                  </a:lnTo>
                  <a:lnTo>
                    <a:pt x="32092" y="15183"/>
                  </a:lnTo>
                  <a:cubicBezTo>
                    <a:pt x="31732" y="13592"/>
                    <a:pt x="31102" y="12105"/>
                    <a:pt x="30257" y="10768"/>
                  </a:cubicBezTo>
                  <a:lnTo>
                    <a:pt x="33456" y="7569"/>
                  </a:lnTo>
                  <a:lnTo>
                    <a:pt x="29041" y="3154"/>
                  </a:lnTo>
                  <a:lnTo>
                    <a:pt x="25842" y="6353"/>
                  </a:lnTo>
                  <a:cubicBezTo>
                    <a:pt x="24505" y="5508"/>
                    <a:pt x="23019" y="4878"/>
                    <a:pt x="21427" y="4519"/>
                  </a:cubicBezTo>
                  <a:lnTo>
                    <a:pt x="21427" y="1"/>
                  </a:lnTo>
                  <a:lnTo>
                    <a:pt x="15183" y="1"/>
                  </a:lnTo>
                  <a:lnTo>
                    <a:pt x="15183" y="4519"/>
                  </a:lnTo>
                  <a:cubicBezTo>
                    <a:pt x="13591" y="4878"/>
                    <a:pt x="12105" y="5508"/>
                    <a:pt x="10768" y="6353"/>
                  </a:cubicBezTo>
                  <a:lnTo>
                    <a:pt x="7569" y="3154"/>
                  </a:lnTo>
                  <a:lnTo>
                    <a:pt x="3154" y="7569"/>
                  </a:lnTo>
                  <a:lnTo>
                    <a:pt x="6353" y="10768"/>
                  </a:lnTo>
                  <a:cubicBezTo>
                    <a:pt x="5508" y="12105"/>
                    <a:pt x="4878" y="13592"/>
                    <a:pt x="4519" y="15183"/>
                  </a:cubicBezTo>
                  <a:lnTo>
                    <a:pt x="1" y="15183"/>
                  </a:lnTo>
                  <a:lnTo>
                    <a:pt x="1" y="21428"/>
                  </a:lnTo>
                  <a:lnTo>
                    <a:pt x="4519" y="21428"/>
                  </a:lnTo>
                  <a:cubicBezTo>
                    <a:pt x="4878" y="23019"/>
                    <a:pt x="5508" y="24505"/>
                    <a:pt x="6353" y="25843"/>
                  </a:cubicBezTo>
                  <a:lnTo>
                    <a:pt x="3154" y="29042"/>
                  </a:lnTo>
                  <a:lnTo>
                    <a:pt x="7569" y="33457"/>
                  </a:lnTo>
                  <a:lnTo>
                    <a:pt x="10768" y="30258"/>
                  </a:lnTo>
                  <a:cubicBezTo>
                    <a:pt x="12105" y="31103"/>
                    <a:pt x="13591" y="31732"/>
                    <a:pt x="15183" y="32092"/>
                  </a:cubicBezTo>
                  <a:lnTo>
                    <a:pt x="15183" y="36610"/>
                  </a:lnTo>
                  <a:lnTo>
                    <a:pt x="21427" y="36610"/>
                  </a:lnTo>
                  <a:lnTo>
                    <a:pt x="21427" y="32092"/>
                  </a:lnTo>
                  <a:cubicBezTo>
                    <a:pt x="23019" y="31732"/>
                    <a:pt x="24505" y="31103"/>
                    <a:pt x="25842" y="30258"/>
                  </a:cubicBezTo>
                  <a:lnTo>
                    <a:pt x="29041" y="33457"/>
                  </a:lnTo>
                  <a:lnTo>
                    <a:pt x="33456" y="29042"/>
                  </a:lnTo>
                  <a:lnTo>
                    <a:pt x="30257" y="25843"/>
                  </a:lnTo>
                  <a:cubicBezTo>
                    <a:pt x="31102" y="24505"/>
                    <a:pt x="31732" y="23019"/>
                    <a:pt x="32092" y="21428"/>
                  </a:cubicBezTo>
                  <a:close/>
                  <a:moveTo>
                    <a:pt x="19650" y="25059"/>
                  </a:moveTo>
                  <a:cubicBezTo>
                    <a:pt x="14803" y="25978"/>
                    <a:pt x="10633" y="21808"/>
                    <a:pt x="11551" y="16960"/>
                  </a:cubicBezTo>
                  <a:cubicBezTo>
                    <a:pt x="12064" y="14251"/>
                    <a:pt x="14249" y="12066"/>
                    <a:pt x="16958" y="11551"/>
                  </a:cubicBezTo>
                  <a:cubicBezTo>
                    <a:pt x="21805" y="10631"/>
                    <a:pt x="25980" y="14805"/>
                    <a:pt x="25059" y="19653"/>
                  </a:cubicBezTo>
                  <a:cubicBezTo>
                    <a:pt x="24546" y="22362"/>
                    <a:pt x="22359" y="24546"/>
                    <a:pt x="19650" y="25059"/>
                  </a:cubicBezTo>
                  <a:close/>
                </a:path>
              </a:pathLst>
            </a:custGeom>
            <a:solidFill>
              <a:srgbClr val="A4ABD7">
                <a:alpha val="25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970" name="Google Shape;970;p26"/>
            <p:cNvPicPr preferRelativeResize="0"/>
            <p:nvPr/>
          </p:nvPicPr>
          <p:blipFill rotWithShape="1">
            <a:blip r:embed="rId5">
              <a:alphaModFix/>
            </a:blip>
            <a:srcRect l="28959" t="12546" r="12546" b="12546"/>
            <a:stretch/>
          </p:blipFill>
          <p:spPr>
            <a:xfrm rot="10800000">
              <a:off x="-349201" y="3754652"/>
              <a:ext cx="726651" cy="59654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71" name="Google Shape;971;p26"/>
            <p:cNvSpPr/>
            <p:nvPr/>
          </p:nvSpPr>
          <p:spPr>
            <a:xfrm rot="1771310">
              <a:off x="8665750" y="4093388"/>
              <a:ext cx="349937" cy="349812"/>
            </a:xfrm>
            <a:custGeom>
              <a:avLst/>
              <a:gdLst/>
              <a:ahLst/>
              <a:cxnLst/>
              <a:rect l="l" t="t" r="r" b="b"/>
              <a:pathLst>
                <a:path w="36610" h="36610" extrusionOk="0">
                  <a:moveTo>
                    <a:pt x="36609" y="21428"/>
                  </a:moveTo>
                  <a:lnTo>
                    <a:pt x="36609" y="15183"/>
                  </a:lnTo>
                  <a:lnTo>
                    <a:pt x="32092" y="15183"/>
                  </a:lnTo>
                  <a:cubicBezTo>
                    <a:pt x="31732" y="13592"/>
                    <a:pt x="31102" y="12105"/>
                    <a:pt x="30257" y="10768"/>
                  </a:cubicBezTo>
                  <a:lnTo>
                    <a:pt x="33456" y="7569"/>
                  </a:lnTo>
                  <a:lnTo>
                    <a:pt x="29041" y="3154"/>
                  </a:lnTo>
                  <a:lnTo>
                    <a:pt x="25842" y="6353"/>
                  </a:lnTo>
                  <a:cubicBezTo>
                    <a:pt x="24505" y="5508"/>
                    <a:pt x="23019" y="4878"/>
                    <a:pt x="21427" y="4519"/>
                  </a:cubicBezTo>
                  <a:lnTo>
                    <a:pt x="21427" y="1"/>
                  </a:lnTo>
                  <a:lnTo>
                    <a:pt x="15183" y="1"/>
                  </a:lnTo>
                  <a:lnTo>
                    <a:pt x="15183" y="4519"/>
                  </a:lnTo>
                  <a:cubicBezTo>
                    <a:pt x="13591" y="4878"/>
                    <a:pt x="12105" y="5508"/>
                    <a:pt x="10768" y="6353"/>
                  </a:cubicBezTo>
                  <a:lnTo>
                    <a:pt x="7569" y="3154"/>
                  </a:lnTo>
                  <a:lnTo>
                    <a:pt x="3154" y="7569"/>
                  </a:lnTo>
                  <a:lnTo>
                    <a:pt x="6353" y="10768"/>
                  </a:lnTo>
                  <a:cubicBezTo>
                    <a:pt x="5508" y="12105"/>
                    <a:pt x="4878" y="13592"/>
                    <a:pt x="4519" y="15183"/>
                  </a:cubicBezTo>
                  <a:lnTo>
                    <a:pt x="1" y="15183"/>
                  </a:lnTo>
                  <a:lnTo>
                    <a:pt x="1" y="21428"/>
                  </a:lnTo>
                  <a:lnTo>
                    <a:pt x="4519" y="21428"/>
                  </a:lnTo>
                  <a:cubicBezTo>
                    <a:pt x="4878" y="23019"/>
                    <a:pt x="5508" y="24505"/>
                    <a:pt x="6353" y="25843"/>
                  </a:cubicBezTo>
                  <a:lnTo>
                    <a:pt x="3154" y="29042"/>
                  </a:lnTo>
                  <a:lnTo>
                    <a:pt x="7569" y="33457"/>
                  </a:lnTo>
                  <a:lnTo>
                    <a:pt x="10768" y="30258"/>
                  </a:lnTo>
                  <a:cubicBezTo>
                    <a:pt x="12105" y="31103"/>
                    <a:pt x="13591" y="31732"/>
                    <a:pt x="15183" y="32092"/>
                  </a:cubicBezTo>
                  <a:lnTo>
                    <a:pt x="15183" y="36610"/>
                  </a:lnTo>
                  <a:lnTo>
                    <a:pt x="21427" y="36610"/>
                  </a:lnTo>
                  <a:lnTo>
                    <a:pt x="21427" y="32092"/>
                  </a:lnTo>
                  <a:cubicBezTo>
                    <a:pt x="23019" y="31732"/>
                    <a:pt x="24505" y="31103"/>
                    <a:pt x="25842" y="30258"/>
                  </a:cubicBezTo>
                  <a:lnTo>
                    <a:pt x="29041" y="33457"/>
                  </a:lnTo>
                  <a:lnTo>
                    <a:pt x="33456" y="29042"/>
                  </a:lnTo>
                  <a:lnTo>
                    <a:pt x="30257" y="25843"/>
                  </a:lnTo>
                  <a:cubicBezTo>
                    <a:pt x="31102" y="24505"/>
                    <a:pt x="31732" y="23019"/>
                    <a:pt x="32092" y="21428"/>
                  </a:cubicBezTo>
                  <a:close/>
                  <a:moveTo>
                    <a:pt x="19650" y="25059"/>
                  </a:moveTo>
                  <a:cubicBezTo>
                    <a:pt x="14803" y="25978"/>
                    <a:pt x="10633" y="21808"/>
                    <a:pt x="11551" y="16960"/>
                  </a:cubicBezTo>
                  <a:cubicBezTo>
                    <a:pt x="12064" y="14251"/>
                    <a:pt x="14249" y="12066"/>
                    <a:pt x="16958" y="11551"/>
                  </a:cubicBezTo>
                  <a:cubicBezTo>
                    <a:pt x="21805" y="10631"/>
                    <a:pt x="25980" y="14805"/>
                    <a:pt x="25059" y="19653"/>
                  </a:cubicBezTo>
                  <a:cubicBezTo>
                    <a:pt x="24546" y="22362"/>
                    <a:pt x="22359" y="24546"/>
                    <a:pt x="19650" y="25059"/>
                  </a:cubicBezTo>
                  <a:close/>
                </a:path>
              </a:pathLst>
            </a:custGeom>
            <a:solidFill>
              <a:srgbClr val="FFFFFF">
                <a:alpha val="452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 spd="slow">
    <p:wip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3" name="Google Shape;973;p27"/>
          <p:cNvGrpSpPr/>
          <p:nvPr/>
        </p:nvGrpSpPr>
        <p:grpSpPr>
          <a:xfrm>
            <a:off x="-8633" y="3621633"/>
            <a:ext cx="12333600" cy="3254647"/>
            <a:chOff x="-6475" y="2716224"/>
            <a:chExt cx="9250200" cy="2440985"/>
          </a:xfrm>
        </p:grpSpPr>
        <p:grpSp>
          <p:nvGrpSpPr>
            <p:cNvPr id="974" name="Google Shape;974;p27"/>
            <p:cNvGrpSpPr/>
            <p:nvPr/>
          </p:nvGrpSpPr>
          <p:grpSpPr>
            <a:xfrm>
              <a:off x="-6475" y="4609669"/>
              <a:ext cx="9250200" cy="547540"/>
              <a:chOff x="-6475" y="4167900"/>
              <a:chExt cx="9250200" cy="988875"/>
            </a:xfrm>
          </p:grpSpPr>
          <p:cxnSp>
            <p:nvCxnSpPr>
              <p:cNvPr id="975" name="Google Shape;975;p27"/>
              <p:cNvCxnSpPr/>
              <p:nvPr/>
            </p:nvCxnSpPr>
            <p:spPr>
              <a:xfrm>
                <a:off x="2550" y="4167900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76" name="Google Shape;976;p27"/>
              <p:cNvCxnSpPr/>
              <p:nvPr/>
            </p:nvCxnSpPr>
            <p:spPr>
              <a:xfrm>
                <a:off x="2550" y="4338618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77" name="Google Shape;977;p27"/>
              <p:cNvCxnSpPr/>
              <p:nvPr/>
            </p:nvCxnSpPr>
            <p:spPr>
              <a:xfrm>
                <a:off x="2550" y="4566243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78" name="Google Shape;978;p27"/>
              <p:cNvCxnSpPr/>
              <p:nvPr/>
            </p:nvCxnSpPr>
            <p:spPr>
              <a:xfrm>
                <a:off x="2550" y="4850774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79" name="Google Shape;979;p27"/>
              <p:cNvCxnSpPr/>
              <p:nvPr/>
            </p:nvCxnSpPr>
            <p:spPr>
              <a:xfrm rot="10800000" flipH="1">
                <a:off x="-6475" y="4167973"/>
                <a:ext cx="639600" cy="827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80" name="Google Shape;980;p27"/>
              <p:cNvCxnSpPr/>
              <p:nvPr/>
            </p:nvCxnSpPr>
            <p:spPr>
              <a:xfrm rot="10800000" flipH="1">
                <a:off x="1514439" y="4168114"/>
                <a:ext cx="545400" cy="97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81" name="Google Shape;981;p27"/>
              <p:cNvCxnSpPr/>
              <p:nvPr/>
            </p:nvCxnSpPr>
            <p:spPr>
              <a:xfrm rot="10800000" flipH="1">
                <a:off x="2941154" y="4167975"/>
                <a:ext cx="318300" cy="98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82" name="Google Shape;982;p27"/>
              <p:cNvCxnSpPr/>
              <p:nvPr/>
            </p:nvCxnSpPr>
            <p:spPr>
              <a:xfrm rot="10800000">
                <a:off x="4140768" y="4168414"/>
                <a:ext cx="0" cy="97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83" name="Google Shape;983;p27"/>
              <p:cNvCxnSpPr/>
              <p:nvPr/>
            </p:nvCxnSpPr>
            <p:spPr>
              <a:xfrm rot="10800000">
                <a:off x="8604125" y="4167973"/>
                <a:ext cx="639600" cy="827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84" name="Google Shape;984;p27"/>
              <p:cNvCxnSpPr/>
              <p:nvPr/>
            </p:nvCxnSpPr>
            <p:spPr>
              <a:xfrm rot="10800000">
                <a:off x="7177411" y="4168114"/>
                <a:ext cx="545400" cy="97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85" name="Google Shape;985;p27"/>
              <p:cNvCxnSpPr/>
              <p:nvPr/>
            </p:nvCxnSpPr>
            <p:spPr>
              <a:xfrm rot="10800000">
                <a:off x="5977796" y="4167975"/>
                <a:ext cx="318300" cy="98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86" name="Google Shape;986;p27"/>
              <p:cNvCxnSpPr/>
              <p:nvPr/>
            </p:nvCxnSpPr>
            <p:spPr>
              <a:xfrm rot="10800000">
                <a:off x="5022082" y="4168100"/>
                <a:ext cx="74400" cy="963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987" name="Google Shape;987;p27"/>
            <p:cNvGrpSpPr/>
            <p:nvPr/>
          </p:nvGrpSpPr>
          <p:grpSpPr>
            <a:xfrm>
              <a:off x="-6475" y="2716224"/>
              <a:ext cx="9141070" cy="1893600"/>
              <a:chOff x="-6475" y="2716224"/>
              <a:chExt cx="9141070" cy="1893600"/>
            </a:xfrm>
          </p:grpSpPr>
          <p:sp>
            <p:nvSpPr>
              <p:cNvPr id="988" name="Google Shape;988;p27"/>
              <p:cNvSpPr/>
              <p:nvPr/>
            </p:nvSpPr>
            <p:spPr>
              <a:xfrm flipH="1">
                <a:off x="8835795" y="2937530"/>
                <a:ext cx="298800" cy="1672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9" name="Google Shape;989;p27"/>
              <p:cNvSpPr/>
              <p:nvPr/>
            </p:nvSpPr>
            <p:spPr>
              <a:xfrm flipH="1">
                <a:off x="8393681" y="3562730"/>
                <a:ext cx="298800" cy="10470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0" name="Google Shape;990;p27"/>
              <p:cNvSpPr/>
              <p:nvPr/>
            </p:nvSpPr>
            <p:spPr>
              <a:xfrm flipH="1">
                <a:off x="7951568" y="3330530"/>
                <a:ext cx="298800" cy="1279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1" name="Google Shape;991;p27"/>
              <p:cNvSpPr/>
              <p:nvPr/>
            </p:nvSpPr>
            <p:spPr>
              <a:xfrm flipH="1">
                <a:off x="7509454" y="3562730"/>
                <a:ext cx="298800" cy="10470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2" name="Google Shape;992;p27"/>
              <p:cNvSpPr/>
              <p:nvPr/>
            </p:nvSpPr>
            <p:spPr>
              <a:xfrm flipH="1">
                <a:off x="7067341" y="3140330"/>
                <a:ext cx="298800" cy="14694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3" name="Google Shape;993;p27"/>
              <p:cNvSpPr/>
              <p:nvPr/>
            </p:nvSpPr>
            <p:spPr>
              <a:xfrm flipH="1">
                <a:off x="6625227" y="4148330"/>
                <a:ext cx="298800" cy="4614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4" name="Google Shape;994;p27"/>
              <p:cNvSpPr/>
              <p:nvPr/>
            </p:nvSpPr>
            <p:spPr>
              <a:xfrm flipH="1">
                <a:off x="6183114" y="3140330"/>
                <a:ext cx="298800" cy="14694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5" name="Google Shape;995;p27"/>
              <p:cNvSpPr/>
              <p:nvPr/>
            </p:nvSpPr>
            <p:spPr>
              <a:xfrm flipH="1">
                <a:off x="5298887" y="4148330"/>
                <a:ext cx="298800" cy="4614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6" name="Google Shape;996;p27"/>
              <p:cNvSpPr/>
              <p:nvPr/>
            </p:nvSpPr>
            <p:spPr>
              <a:xfrm>
                <a:off x="-6475" y="2716224"/>
                <a:ext cx="298800" cy="18936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7" name="Google Shape;997;p27"/>
              <p:cNvSpPr/>
              <p:nvPr/>
            </p:nvSpPr>
            <p:spPr>
              <a:xfrm>
                <a:off x="435639" y="3562730"/>
                <a:ext cx="298800" cy="10470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8" name="Google Shape;998;p27"/>
              <p:cNvSpPr/>
              <p:nvPr/>
            </p:nvSpPr>
            <p:spPr>
              <a:xfrm>
                <a:off x="877752" y="3330530"/>
                <a:ext cx="298800" cy="1279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9" name="Google Shape;999;p27"/>
              <p:cNvSpPr/>
              <p:nvPr/>
            </p:nvSpPr>
            <p:spPr>
              <a:xfrm>
                <a:off x="1319866" y="3562730"/>
                <a:ext cx="298800" cy="10470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0" name="Google Shape;1000;p27"/>
              <p:cNvSpPr/>
              <p:nvPr/>
            </p:nvSpPr>
            <p:spPr>
              <a:xfrm>
                <a:off x="1761979" y="3140330"/>
                <a:ext cx="298800" cy="14694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1" name="Google Shape;1001;p27"/>
              <p:cNvSpPr/>
              <p:nvPr/>
            </p:nvSpPr>
            <p:spPr>
              <a:xfrm>
                <a:off x="2204093" y="4148330"/>
                <a:ext cx="298800" cy="4614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2" name="Google Shape;1002;p27"/>
              <p:cNvSpPr/>
              <p:nvPr/>
            </p:nvSpPr>
            <p:spPr>
              <a:xfrm>
                <a:off x="2646206" y="3140330"/>
                <a:ext cx="298800" cy="14694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3" name="Google Shape;1003;p27"/>
              <p:cNvSpPr/>
              <p:nvPr/>
            </p:nvSpPr>
            <p:spPr>
              <a:xfrm>
                <a:off x="3088320" y="4148330"/>
                <a:ext cx="298800" cy="4614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4" name="Google Shape;1004;p27"/>
              <p:cNvSpPr/>
              <p:nvPr/>
            </p:nvSpPr>
            <p:spPr>
              <a:xfrm>
                <a:off x="3530433" y="3140330"/>
                <a:ext cx="298800" cy="14694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5" name="Google Shape;1005;p27"/>
              <p:cNvSpPr/>
              <p:nvPr/>
            </p:nvSpPr>
            <p:spPr>
              <a:xfrm>
                <a:off x="4414660" y="3140330"/>
                <a:ext cx="298800" cy="14694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6" name="Google Shape;1006;p27"/>
              <p:cNvSpPr/>
              <p:nvPr/>
            </p:nvSpPr>
            <p:spPr>
              <a:xfrm>
                <a:off x="4856773" y="3949130"/>
                <a:ext cx="298800" cy="6606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7" name="Google Shape;1007;p27"/>
              <p:cNvSpPr/>
              <p:nvPr/>
            </p:nvSpPr>
            <p:spPr>
              <a:xfrm>
                <a:off x="3972546" y="3562730"/>
                <a:ext cx="298800" cy="10470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8" name="Google Shape;1008;p27"/>
              <p:cNvSpPr/>
              <p:nvPr/>
            </p:nvSpPr>
            <p:spPr>
              <a:xfrm>
                <a:off x="5741000" y="4148330"/>
                <a:ext cx="298800" cy="4614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009" name="Google Shape;1009;p27"/>
          <p:cNvGrpSpPr/>
          <p:nvPr/>
        </p:nvGrpSpPr>
        <p:grpSpPr>
          <a:xfrm>
            <a:off x="-8631" y="449570"/>
            <a:ext cx="12004619" cy="5977497"/>
            <a:chOff x="-6473" y="337177"/>
            <a:chExt cx="9003464" cy="4483123"/>
          </a:xfrm>
        </p:grpSpPr>
        <p:pic>
          <p:nvPicPr>
            <p:cNvPr id="1010" name="Google Shape;1010;p27"/>
            <p:cNvPicPr preferRelativeResize="0"/>
            <p:nvPr/>
          </p:nvPicPr>
          <p:blipFill rotWithShape="1">
            <a:blip r:embed="rId2">
              <a:alphaModFix/>
            </a:blip>
            <a:srcRect l="28959" t="12546" r="12546" b="12546"/>
            <a:stretch/>
          </p:blipFill>
          <p:spPr>
            <a:xfrm rot="10800000">
              <a:off x="-6473" y="4118400"/>
              <a:ext cx="854948" cy="7019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11" name="Google Shape;1011;p27"/>
            <p:cNvGrpSpPr/>
            <p:nvPr/>
          </p:nvGrpSpPr>
          <p:grpSpPr>
            <a:xfrm>
              <a:off x="340235" y="337177"/>
              <a:ext cx="745978" cy="516368"/>
              <a:chOff x="923424" y="1580182"/>
              <a:chExt cx="1171264" cy="810752"/>
            </a:xfrm>
          </p:grpSpPr>
          <p:sp>
            <p:nvSpPr>
              <p:cNvPr id="1012" name="Google Shape;1012;p27"/>
              <p:cNvSpPr/>
              <p:nvPr/>
            </p:nvSpPr>
            <p:spPr>
              <a:xfrm>
                <a:off x="923424" y="1782870"/>
                <a:ext cx="468064" cy="405392"/>
              </a:xfrm>
              <a:custGeom>
                <a:avLst/>
                <a:gdLst/>
                <a:ahLst/>
                <a:cxnLst/>
                <a:rect l="l" t="t" r="r" b="b"/>
                <a:pathLst>
                  <a:path w="29254" h="25337" fill="none" extrusionOk="0">
                    <a:moveTo>
                      <a:pt x="21942" y="0"/>
                    </a:moveTo>
                    <a:lnTo>
                      <a:pt x="7314" y="0"/>
                    </a:lnTo>
                    <a:lnTo>
                      <a:pt x="0" y="12668"/>
                    </a:lnTo>
                    <a:lnTo>
                      <a:pt x="7314" y="25336"/>
                    </a:lnTo>
                    <a:lnTo>
                      <a:pt x="21942" y="25336"/>
                    </a:lnTo>
                    <a:lnTo>
                      <a:pt x="29254" y="12668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228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3" name="Google Shape;1013;p27"/>
              <p:cNvSpPr/>
              <p:nvPr/>
            </p:nvSpPr>
            <p:spPr>
              <a:xfrm>
                <a:off x="1626624" y="1782870"/>
                <a:ext cx="468064" cy="405392"/>
              </a:xfrm>
              <a:custGeom>
                <a:avLst/>
                <a:gdLst/>
                <a:ahLst/>
                <a:cxnLst/>
                <a:rect l="l" t="t" r="r" b="b"/>
                <a:pathLst>
                  <a:path w="29254" h="25337" fill="none" extrusionOk="0">
                    <a:moveTo>
                      <a:pt x="21940" y="0"/>
                    </a:moveTo>
                    <a:lnTo>
                      <a:pt x="7314" y="0"/>
                    </a:lnTo>
                    <a:lnTo>
                      <a:pt x="0" y="12668"/>
                    </a:lnTo>
                    <a:lnTo>
                      <a:pt x="7314" y="25336"/>
                    </a:lnTo>
                    <a:lnTo>
                      <a:pt x="21940" y="25336"/>
                    </a:lnTo>
                    <a:lnTo>
                      <a:pt x="29254" y="12668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228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4" name="Google Shape;1014;p27"/>
              <p:cNvSpPr/>
              <p:nvPr/>
            </p:nvSpPr>
            <p:spPr>
              <a:xfrm>
                <a:off x="1274896" y="1580182"/>
                <a:ext cx="468096" cy="405392"/>
              </a:xfrm>
              <a:custGeom>
                <a:avLst/>
                <a:gdLst/>
                <a:ahLst/>
                <a:cxnLst/>
                <a:rect l="l" t="t" r="r" b="b"/>
                <a:pathLst>
                  <a:path w="29256" h="25337" fill="none" extrusionOk="0">
                    <a:moveTo>
                      <a:pt x="21942" y="1"/>
                    </a:moveTo>
                    <a:lnTo>
                      <a:pt x="7314" y="1"/>
                    </a:lnTo>
                    <a:lnTo>
                      <a:pt x="0" y="12668"/>
                    </a:lnTo>
                    <a:lnTo>
                      <a:pt x="7314" y="25336"/>
                    </a:lnTo>
                    <a:lnTo>
                      <a:pt x="21942" y="25336"/>
                    </a:lnTo>
                    <a:lnTo>
                      <a:pt x="29256" y="12668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228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5" name="Google Shape;1015;p27"/>
              <p:cNvSpPr/>
              <p:nvPr/>
            </p:nvSpPr>
            <p:spPr>
              <a:xfrm>
                <a:off x="1274896" y="1985558"/>
                <a:ext cx="468096" cy="405376"/>
              </a:xfrm>
              <a:custGeom>
                <a:avLst/>
                <a:gdLst/>
                <a:ahLst/>
                <a:cxnLst/>
                <a:rect l="l" t="t" r="r" b="b"/>
                <a:pathLst>
                  <a:path w="29256" h="25336" fill="none" extrusionOk="0">
                    <a:moveTo>
                      <a:pt x="21942" y="0"/>
                    </a:moveTo>
                    <a:lnTo>
                      <a:pt x="7314" y="0"/>
                    </a:lnTo>
                    <a:lnTo>
                      <a:pt x="0" y="12668"/>
                    </a:lnTo>
                    <a:lnTo>
                      <a:pt x="7314" y="25336"/>
                    </a:lnTo>
                    <a:lnTo>
                      <a:pt x="21942" y="25336"/>
                    </a:lnTo>
                    <a:lnTo>
                      <a:pt x="29256" y="12668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228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16" name="Google Shape;1016;p27"/>
            <p:cNvSpPr/>
            <p:nvPr/>
          </p:nvSpPr>
          <p:spPr>
            <a:xfrm rot="1771310">
              <a:off x="8583600" y="1804538"/>
              <a:ext cx="349937" cy="349812"/>
            </a:xfrm>
            <a:custGeom>
              <a:avLst/>
              <a:gdLst/>
              <a:ahLst/>
              <a:cxnLst/>
              <a:rect l="l" t="t" r="r" b="b"/>
              <a:pathLst>
                <a:path w="36610" h="36610" extrusionOk="0">
                  <a:moveTo>
                    <a:pt x="36609" y="21428"/>
                  </a:moveTo>
                  <a:lnTo>
                    <a:pt x="36609" y="15183"/>
                  </a:lnTo>
                  <a:lnTo>
                    <a:pt x="32092" y="15183"/>
                  </a:lnTo>
                  <a:cubicBezTo>
                    <a:pt x="31732" y="13592"/>
                    <a:pt x="31102" y="12105"/>
                    <a:pt x="30257" y="10768"/>
                  </a:cubicBezTo>
                  <a:lnTo>
                    <a:pt x="33456" y="7569"/>
                  </a:lnTo>
                  <a:lnTo>
                    <a:pt x="29041" y="3154"/>
                  </a:lnTo>
                  <a:lnTo>
                    <a:pt x="25842" y="6353"/>
                  </a:lnTo>
                  <a:cubicBezTo>
                    <a:pt x="24505" y="5508"/>
                    <a:pt x="23019" y="4878"/>
                    <a:pt x="21427" y="4519"/>
                  </a:cubicBezTo>
                  <a:lnTo>
                    <a:pt x="21427" y="1"/>
                  </a:lnTo>
                  <a:lnTo>
                    <a:pt x="15183" y="1"/>
                  </a:lnTo>
                  <a:lnTo>
                    <a:pt x="15183" y="4519"/>
                  </a:lnTo>
                  <a:cubicBezTo>
                    <a:pt x="13591" y="4878"/>
                    <a:pt x="12105" y="5508"/>
                    <a:pt x="10768" y="6353"/>
                  </a:cubicBezTo>
                  <a:lnTo>
                    <a:pt x="7569" y="3154"/>
                  </a:lnTo>
                  <a:lnTo>
                    <a:pt x="3154" y="7569"/>
                  </a:lnTo>
                  <a:lnTo>
                    <a:pt x="6353" y="10768"/>
                  </a:lnTo>
                  <a:cubicBezTo>
                    <a:pt x="5508" y="12105"/>
                    <a:pt x="4878" y="13592"/>
                    <a:pt x="4519" y="15183"/>
                  </a:cubicBezTo>
                  <a:lnTo>
                    <a:pt x="1" y="15183"/>
                  </a:lnTo>
                  <a:lnTo>
                    <a:pt x="1" y="21428"/>
                  </a:lnTo>
                  <a:lnTo>
                    <a:pt x="4519" y="21428"/>
                  </a:lnTo>
                  <a:cubicBezTo>
                    <a:pt x="4878" y="23019"/>
                    <a:pt x="5508" y="24505"/>
                    <a:pt x="6353" y="25843"/>
                  </a:cubicBezTo>
                  <a:lnTo>
                    <a:pt x="3154" y="29042"/>
                  </a:lnTo>
                  <a:lnTo>
                    <a:pt x="7569" y="33457"/>
                  </a:lnTo>
                  <a:lnTo>
                    <a:pt x="10768" y="30258"/>
                  </a:lnTo>
                  <a:cubicBezTo>
                    <a:pt x="12105" y="31103"/>
                    <a:pt x="13591" y="31732"/>
                    <a:pt x="15183" y="32092"/>
                  </a:cubicBezTo>
                  <a:lnTo>
                    <a:pt x="15183" y="36610"/>
                  </a:lnTo>
                  <a:lnTo>
                    <a:pt x="21427" y="36610"/>
                  </a:lnTo>
                  <a:lnTo>
                    <a:pt x="21427" y="32092"/>
                  </a:lnTo>
                  <a:cubicBezTo>
                    <a:pt x="23019" y="31732"/>
                    <a:pt x="24505" y="31103"/>
                    <a:pt x="25842" y="30258"/>
                  </a:cubicBezTo>
                  <a:lnTo>
                    <a:pt x="29041" y="33457"/>
                  </a:lnTo>
                  <a:lnTo>
                    <a:pt x="33456" y="29042"/>
                  </a:lnTo>
                  <a:lnTo>
                    <a:pt x="30257" y="25843"/>
                  </a:lnTo>
                  <a:cubicBezTo>
                    <a:pt x="31102" y="24505"/>
                    <a:pt x="31732" y="23019"/>
                    <a:pt x="32092" y="21428"/>
                  </a:cubicBezTo>
                  <a:close/>
                  <a:moveTo>
                    <a:pt x="19650" y="25059"/>
                  </a:moveTo>
                  <a:cubicBezTo>
                    <a:pt x="14803" y="25978"/>
                    <a:pt x="10633" y="21808"/>
                    <a:pt x="11551" y="16960"/>
                  </a:cubicBezTo>
                  <a:cubicBezTo>
                    <a:pt x="12064" y="14251"/>
                    <a:pt x="14249" y="12066"/>
                    <a:pt x="16958" y="11551"/>
                  </a:cubicBezTo>
                  <a:cubicBezTo>
                    <a:pt x="21805" y="10631"/>
                    <a:pt x="25980" y="14805"/>
                    <a:pt x="25059" y="19653"/>
                  </a:cubicBezTo>
                  <a:cubicBezTo>
                    <a:pt x="24546" y="22362"/>
                    <a:pt x="22359" y="24546"/>
                    <a:pt x="19650" y="25059"/>
                  </a:cubicBezTo>
                  <a:close/>
                </a:path>
              </a:pathLst>
            </a:custGeom>
            <a:solidFill>
              <a:srgbClr val="A4ABD7">
                <a:alpha val="25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 spd="slow">
    <p:wip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28"/>
          <p:cNvSpPr/>
          <p:nvPr/>
        </p:nvSpPr>
        <p:spPr>
          <a:xfrm flipH="1">
            <a:off x="7065183" y="5531107"/>
            <a:ext cx="398400" cy="615200"/>
          </a:xfrm>
          <a:prstGeom prst="rect">
            <a:avLst/>
          </a:prstGeom>
          <a:solidFill>
            <a:srgbClr val="A4ABD7">
              <a:alpha val="47620"/>
            </a:srgbClr>
          </a:solidFill>
          <a:ln>
            <a:noFill/>
          </a:ln>
        </p:spPr>
        <p:txBody>
          <a:bodyPr spcFirstLastPara="1" wrap="square" lIns="121897" tIns="121897" rIns="121897" bIns="121897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9" name="Google Shape;1019;p28"/>
          <p:cNvSpPr/>
          <p:nvPr/>
        </p:nvSpPr>
        <p:spPr>
          <a:xfrm>
            <a:off x="4707233" y="5531105"/>
            <a:ext cx="398400" cy="615200"/>
          </a:xfrm>
          <a:prstGeom prst="rect">
            <a:avLst/>
          </a:prstGeom>
          <a:solidFill>
            <a:srgbClr val="A4ABD7">
              <a:alpha val="47620"/>
            </a:srgbClr>
          </a:solidFill>
          <a:ln>
            <a:noFill/>
          </a:ln>
        </p:spPr>
        <p:txBody>
          <a:bodyPr spcFirstLastPara="1" wrap="square" lIns="121897" tIns="121897" rIns="121897" bIns="121897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0" name="Google Shape;1020;p28"/>
          <p:cNvSpPr/>
          <p:nvPr/>
        </p:nvSpPr>
        <p:spPr>
          <a:xfrm>
            <a:off x="5886200" y="5869107"/>
            <a:ext cx="398400" cy="277200"/>
          </a:xfrm>
          <a:prstGeom prst="rect">
            <a:avLst/>
          </a:prstGeom>
          <a:solidFill>
            <a:srgbClr val="A4ABD7">
              <a:alpha val="47620"/>
            </a:srgbClr>
          </a:solidFill>
          <a:ln>
            <a:noFill/>
          </a:ln>
        </p:spPr>
        <p:txBody>
          <a:bodyPr spcFirstLastPara="1" wrap="square" lIns="121897" tIns="121897" rIns="121897" bIns="121897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1" name="Google Shape;1021;p28"/>
          <p:cNvSpPr/>
          <p:nvPr/>
        </p:nvSpPr>
        <p:spPr>
          <a:xfrm>
            <a:off x="6475700" y="5676472"/>
            <a:ext cx="398400" cy="470000"/>
          </a:xfrm>
          <a:prstGeom prst="rect">
            <a:avLst/>
          </a:prstGeom>
          <a:solidFill>
            <a:srgbClr val="A4ABD7">
              <a:alpha val="47620"/>
            </a:srgbClr>
          </a:solidFill>
          <a:ln>
            <a:noFill/>
          </a:ln>
        </p:spPr>
        <p:txBody>
          <a:bodyPr spcFirstLastPara="1" wrap="square" lIns="121897" tIns="121897" rIns="121897" bIns="121897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2" name="Google Shape;1022;p28"/>
          <p:cNvSpPr/>
          <p:nvPr/>
        </p:nvSpPr>
        <p:spPr>
          <a:xfrm>
            <a:off x="5296733" y="5676469"/>
            <a:ext cx="398400" cy="470000"/>
          </a:xfrm>
          <a:prstGeom prst="rect">
            <a:avLst/>
          </a:prstGeom>
          <a:solidFill>
            <a:srgbClr val="A4ABD7">
              <a:alpha val="47620"/>
            </a:srgbClr>
          </a:solidFill>
          <a:ln>
            <a:noFill/>
          </a:ln>
        </p:spPr>
        <p:txBody>
          <a:bodyPr spcFirstLastPara="1" wrap="square" lIns="121897" tIns="121897" rIns="121897" bIns="121897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23" name="Google Shape;1023;p28"/>
          <p:cNvGrpSpPr/>
          <p:nvPr/>
        </p:nvGrpSpPr>
        <p:grpSpPr>
          <a:xfrm>
            <a:off x="-8633" y="2607067"/>
            <a:ext cx="12333600" cy="4269212"/>
            <a:chOff x="-6475" y="1955300"/>
            <a:chExt cx="9250200" cy="3201909"/>
          </a:xfrm>
        </p:grpSpPr>
        <p:grpSp>
          <p:nvGrpSpPr>
            <p:cNvPr id="1024" name="Google Shape;1024;p28"/>
            <p:cNvGrpSpPr/>
            <p:nvPr/>
          </p:nvGrpSpPr>
          <p:grpSpPr>
            <a:xfrm>
              <a:off x="-6475" y="4609669"/>
              <a:ext cx="9250200" cy="547540"/>
              <a:chOff x="-6475" y="4167900"/>
              <a:chExt cx="9250200" cy="988875"/>
            </a:xfrm>
          </p:grpSpPr>
          <p:cxnSp>
            <p:nvCxnSpPr>
              <p:cNvPr id="1025" name="Google Shape;1025;p28"/>
              <p:cNvCxnSpPr/>
              <p:nvPr/>
            </p:nvCxnSpPr>
            <p:spPr>
              <a:xfrm>
                <a:off x="2550" y="4167900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26" name="Google Shape;1026;p28"/>
              <p:cNvCxnSpPr/>
              <p:nvPr/>
            </p:nvCxnSpPr>
            <p:spPr>
              <a:xfrm>
                <a:off x="2550" y="4338618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27" name="Google Shape;1027;p28"/>
              <p:cNvCxnSpPr/>
              <p:nvPr/>
            </p:nvCxnSpPr>
            <p:spPr>
              <a:xfrm>
                <a:off x="2550" y="4566243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28" name="Google Shape;1028;p28"/>
              <p:cNvCxnSpPr/>
              <p:nvPr/>
            </p:nvCxnSpPr>
            <p:spPr>
              <a:xfrm>
                <a:off x="2550" y="4850774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29" name="Google Shape;1029;p28"/>
              <p:cNvCxnSpPr/>
              <p:nvPr/>
            </p:nvCxnSpPr>
            <p:spPr>
              <a:xfrm rot="10800000" flipH="1">
                <a:off x="-6475" y="4167973"/>
                <a:ext cx="639600" cy="827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30" name="Google Shape;1030;p28"/>
              <p:cNvCxnSpPr/>
              <p:nvPr/>
            </p:nvCxnSpPr>
            <p:spPr>
              <a:xfrm rot="10800000" flipH="1">
                <a:off x="1514439" y="4168114"/>
                <a:ext cx="545400" cy="97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31" name="Google Shape;1031;p28"/>
              <p:cNvCxnSpPr/>
              <p:nvPr/>
            </p:nvCxnSpPr>
            <p:spPr>
              <a:xfrm rot="10800000" flipH="1">
                <a:off x="2941154" y="4167975"/>
                <a:ext cx="318300" cy="98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32" name="Google Shape;1032;p28"/>
              <p:cNvCxnSpPr/>
              <p:nvPr/>
            </p:nvCxnSpPr>
            <p:spPr>
              <a:xfrm rot="10800000">
                <a:off x="4140768" y="4168414"/>
                <a:ext cx="0" cy="97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33" name="Google Shape;1033;p28"/>
              <p:cNvCxnSpPr/>
              <p:nvPr/>
            </p:nvCxnSpPr>
            <p:spPr>
              <a:xfrm rot="10800000">
                <a:off x="8604125" y="4167973"/>
                <a:ext cx="639600" cy="827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34" name="Google Shape;1034;p28"/>
              <p:cNvCxnSpPr/>
              <p:nvPr/>
            </p:nvCxnSpPr>
            <p:spPr>
              <a:xfrm rot="10800000">
                <a:off x="7177411" y="4168114"/>
                <a:ext cx="545400" cy="97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35" name="Google Shape;1035;p28"/>
              <p:cNvCxnSpPr/>
              <p:nvPr/>
            </p:nvCxnSpPr>
            <p:spPr>
              <a:xfrm rot="10800000">
                <a:off x="5977796" y="4167975"/>
                <a:ext cx="318300" cy="98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36" name="Google Shape;1036;p28"/>
              <p:cNvCxnSpPr/>
              <p:nvPr/>
            </p:nvCxnSpPr>
            <p:spPr>
              <a:xfrm rot="10800000">
                <a:off x="5022082" y="4168100"/>
                <a:ext cx="74400" cy="963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037" name="Google Shape;1037;p28"/>
            <p:cNvGrpSpPr/>
            <p:nvPr/>
          </p:nvGrpSpPr>
          <p:grpSpPr>
            <a:xfrm>
              <a:off x="-6475" y="1955300"/>
              <a:ext cx="9141075" cy="2654569"/>
              <a:chOff x="-6475" y="1955300"/>
              <a:chExt cx="9141075" cy="2654569"/>
            </a:xfrm>
          </p:grpSpPr>
          <p:sp>
            <p:nvSpPr>
              <p:cNvPr id="1038" name="Google Shape;1038;p28"/>
              <p:cNvSpPr/>
              <p:nvPr/>
            </p:nvSpPr>
            <p:spPr>
              <a:xfrm flipH="1">
                <a:off x="8835800" y="1955324"/>
                <a:ext cx="298800" cy="26544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9" name="Google Shape;1039;p28"/>
              <p:cNvSpPr/>
              <p:nvPr/>
            </p:nvSpPr>
            <p:spPr>
              <a:xfrm flipH="1">
                <a:off x="8393675" y="2253901"/>
                <a:ext cx="298800" cy="23559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0" name="Google Shape;1040;p28"/>
              <p:cNvSpPr/>
              <p:nvPr/>
            </p:nvSpPr>
            <p:spPr>
              <a:xfrm flipH="1">
                <a:off x="7951575" y="2619897"/>
                <a:ext cx="298800" cy="19899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1" name="Google Shape;1041;p28"/>
              <p:cNvSpPr/>
              <p:nvPr/>
            </p:nvSpPr>
            <p:spPr>
              <a:xfrm flipH="1">
                <a:off x="7509450" y="2985922"/>
                <a:ext cx="298800" cy="16239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2" name="Google Shape;1042;p28"/>
              <p:cNvSpPr/>
              <p:nvPr/>
            </p:nvSpPr>
            <p:spPr>
              <a:xfrm flipH="1">
                <a:off x="7067350" y="3429010"/>
                <a:ext cx="298800" cy="1180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3" name="Google Shape;1043;p28"/>
              <p:cNvSpPr/>
              <p:nvPr/>
            </p:nvSpPr>
            <p:spPr>
              <a:xfrm flipH="1">
                <a:off x="6625225" y="3631269"/>
                <a:ext cx="298800" cy="9786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4" name="Google Shape;1044;p28"/>
              <p:cNvSpPr/>
              <p:nvPr/>
            </p:nvSpPr>
            <p:spPr>
              <a:xfrm flipH="1">
                <a:off x="6183125" y="3775752"/>
                <a:ext cx="298800" cy="8340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5" name="Google Shape;1045;p28"/>
              <p:cNvSpPr/>
              <p:nvPr/>
            </p:nvSpPr>
            <p:spPr>
              <a:xfrm>
                <a:off x="-6475" y="1955300"/>
                <a:ext cx="298800" cy="26544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6" name="Google Shape;1046;p28"/>
              <p:cNvSpPr/>
              <p:nvPr/>
            </p:nvSpPr>
            <p:spPr>
              <a:xfrm>
                <a:off x="435650" y="2253901"/>
                <a:ext cx="298800" cy="23559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7" name="Google Shape;1047;p28"/>
              <p:cNvSpPr/>
              <p:nvPr/>
            </p:nvSpPr>
            <p:spPr>
              <a:xfrm>
                <a:off x="877750" y="2619897"/>
                <a:ext cx="298800" cy="19899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" name="Google Shape;1048;p28"/>
              <p:cNvSpPr/>
              <p:nvPr/>
            </p:nvSpPr>
            <p:spPr>
              <a:xfrm>
                <a:off x="1319875" y="2985922"/>
                <a:ext cx="298800" cy="16239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" name="Google Shape;1049;p28"/>
              <p:cNvSpPr/>
              <p:nvPr/>
            </p:nvSpPr>
            <p:spPr>
              <a:xfrm>
                <a:off x="1761975" y="3429001"/>
                <a:ext cx="298800" cy="1180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" name="Google Shape;1050;p28"/>
              <p:cNvSpPr/>
              <p:nvPr/>
            </p:nvSpPr>
            <p:spPr>
              <a:xfrm>
                <a:off x="2204100" y="3631269"/>
                <a:ext cx="298800" cy="9786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1" name="Google Shape;1051;p28"/>
              <p:cNvSpPr/>
              <p:nvPr/>
            </p:nvSpPr>
            <p:spPr>
              <a:xfrm>
                <a:off x="2646200" y="3775752"/>
                <a:ext cx="298800" cy="8340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2" name="Google Shape;1052;p28"/>
              <p:cNvSpPr/>
              <p:nvPr/>
            </p:nvSpPr>
            <p:spPr>
              <a:xfrm>
                <a:off x="3088325" y="3949122"/>
                <a:ext cx="298800" cy="6606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3" name="Google Shape;1053;p28"/>
              <p:cNvSpPr/>
              <p:nvPr/>
            </p:nvSpPr>
            <p:spPr>
              <a:xfrm>
                <a:off x="5741001" y="3949122"/>
                <a:ext cx="298800" cy="6606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054" name="Google Shape;1054;p28"/>
          <p:cNvGrpSpPr/>
          <p:nvPr/>
        </p:nvGrpSpPr>
        <p:grpSpPr>
          <a:xfrm>
            <a:off x="1792395" y="-3"/>
            <a:ext cx="10562456" cy="6857993"/>
            <a:chOff x="1344296" y="-3"/>
            <a:chExt cx="7921842" cy="5143495"/>
          </a:xfrm>
        </p:grpSpPr>
        <p:pic>
          <p:nvPicPr>
            <p:cNvPr id="1055" name="Google Shape;1055;p28"/>
            <p:cNvPicPr preferRelativeResize="0"/>
            <p:nvPr/>
          </p:nvPicPr>
          <p:blipFill rotWithShape="1">
            <a:blip r:embed="rId2">
              <a:alphaModFix/>
            </a:blip>
            <a:srcRect l="28959" t="12546" r="12546" b="12546"/>
            <a:stretch/>
          </p:blipFill>
          <p:spPr>
            <a:xfrm rot="10800000">
              <a:off x="8344502" y="3058875"/>
              <a:ext cx="854948" cy="7019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56" name="Google Shape;1056;p28"/>
            <p:cNvGrpSpPr/>
            <p:nvPr/>
          </p:nvGrpSpPr>
          <p:grpSpPr>
            <a:xfrm>
              <a:off x="8520160" y="433502"/>
              <a:ext cx="745978" cy="516368"/>
              <a:chOff x="923424" y="1580182"/>
              <a:chExt cx="1171264" cy="810752"/>
            </a:xfrm>
          </p:grpSpPr>
          <p:sp>
            <p:nvSpPr>
              <p:cNvPr id="1057" name="Google Shape;1057;p28"/>
              <p:cNvSpPr/>
              <p:nvPr/>
            </p:nvSpPr>
            <p:spPr>
              <a:xfrm>
                <a:off x="923424" y="1782870"/>
                <a:ext cx="468064" cy="405392"/>
              </a:xfrm>
              <a:custGeom>
                <a:avLst/>
                <a:gdLst/>
                <a:ahLst/>
                <a:cxnLst/>
                <a:rect l="l" t="t" r="r" b="b"/>
                <a:pathLst>
                  <a:path w="29254" h="25337" fill="none" extrusionOk="0">
                    <a:moveTo>
                      <a:pt x="21942" y="0"/>
                    </a:moveTo>
                    <a:lnTo>
                      <a:pt x="7314" y="0"/>
                    </a:lnTo>
                    <a:lnTo>
                      <a:pt x="0" y="12668"/>
                    </a:lnTo>
                    <a:lnTo>
                      <a:pt x="7314" y="25336"/>
                    </a:lnTo>
                    <a:lnTo>
                      <a:pt x="21942" y="25336"/>
                    </a:lnTo>
                    <a:lnTo>
                      <a:pt x="29254" y="12668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228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8" name="Google Shape;1058;p28"/>
              <p:cNvSpPr/>
              <p:nvPr/>
            </p:nvSpPr>
            <p:spPr>
              <a:xfrm>
                <a:off x="1626624" y="1782870"/>
                <a:ext cx="468064" cy="405392"/>
              </a:xfrm>
              <a:custGeom>
                <a:avLst/>
                <a:gdLst/>
                <a:ahLst/>
                <a:cxnLst/>
                <a:rect l="l" t="t" r="r" b="b"/>
                <a:pathLst>
                  <a:path w="29254" h="25337" fill="none" extrusionOk="0">
                    <a:moveTo>
                      <a:pt x="21940" y="0"/>
                    </a:moveTo>
                    <a:lnTo>
                      <a:pt x="7314" y="0"/>
                    </a:lnTo>
                    <a:lnTo>
                      <a:pt x="0" y="12668"/>
                    </a:lnTo>
                    <a:lnTo>
                      <a:pt x="7314" y="25336"/>
                    </a:lnTo>
                    <a:lnTo>
                      <a:pt x="21940" y="25336"/>
                    </a:lnTo>
                    <a:lnTo>
                      <a:pt x="29254" y="12668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228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9" name="Google Shape;1059;p28"/>
              <p:cNvSpPr/>
              <p:nvPr/>
            </p:nvSpPr>
            <p:spPr>
              <a:xfrm>
                <a:off x="1274896" y="1580182"/>
                <a:ext cx="468096" cy="405392"/>
              </a:xfrm>
              <a:custGeom>
                <a:avLst/>
                <a:gdLst/>
                <a:ahLst/>
                <a:cxnLst/>
                <a:rect l="l" t="t" r="r" b="b"/>
                <a:pathLst>
                  <a:path w="29256" h="25337" fill="none" extrusionOk="0">
                    <a:moveTo>
                      <a:pt x="21942" y="1"/>
                    </a:moveTo>
                    <a:lnTo>
                      <a:pt x="7314" y="1"/>
                    </a:lnTo>
                    <a:lnTo>
                      <a:pt x="0" y="12668"/>
                    </a:lnTo>
                    <a:lnTo>
                      <a:pt x="7314" y="25336"/>
                    </a:lnTo>
                    <a:lnTo>
                      <a:pt x="21942" y="25336"/>
                    </a:lnTo>
                    <a:lnTo>
                      <a:pt x="29256" y="12668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228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0" name="Google Shape;1060;p28"/>
              <p:cNvSpPr/>
              <p:nvPr/>
            </p:nvSpPr>
            <p:spPr>
              <a:xfrm>
                <a:off x="1274896" y="1985558"/>
                <a:ext cx="468096" cy="405376"/>
              </a:xfrm>
              <a:custGeom>
                <a:avLst/>
                <a:gdLst/>
                <a:ahLst/>
                <a:cxnLst/>
                <a:rect l="l" t="t" r="r" b="b"/>
                <a:pathLst>
                  <a:path w="29256" h="25336" fill="none" extrusionOk="0">
                    <a:moveTo>
                      <a:pt x="21942" y="0"/>
                    </a:moveTo>
                    <a:lnTo>
                      <a:pt x="7314" y="0"/>
                    </a:lnTo>
                    <a:lnTo>
                      <a:pt x="0" y="12668"/>
                    </a:lnTo>
                    <a:lnTo>
                      <a:pt x="7314" y="25336"/>
                    </a:lnTo>
                    <a:lnTo>
                      <a:pt x="21942" y="25336"/>
                    </a:lnTo>
                    <a:lnTo>
                      <a:pt x="29256" y="12668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228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61" name="Google Shape;1061;p28"/>
            <p:cNvSpPr/>
            <p:nvPr/>
          </p:nvSpPr>
          <p:spPr>
            <a:xfrm rot="1771310">
              <a:off x="2062725" y="63513"/>
              <a:ext cx="349937" cy="349812"/>
            </a:xfrm>
            <a:custGeom>
              <a:avLst/>
              <a:gdLst/>
              <a:ahLst/>
              <a:cxnLst/>
              <a:rect l="l" t="t" r="r" b="b"/>
              <a:pathLst>
                <a:path w="36610" h="36610" extrusionOk="0">
                  <a:moveTo>
                    <a:pt x="36609" y="21428"/>
                  </a:moveTo>
                  <a:lnTo>
                    <a:pt x="36609" y="15183"/>
                  </a:lnTo>
                  <a:lnTo>
                    <a:pt x="32092" y="15183"/>
                  </a:lnTo>
                  <a:cubicBezTo>
                    <a:pt x="31732" y="13592"/>
                    <a:pt x="31102" y="12105"/>
                    <a:pt x="30257" y="10768"/>
                  </a:cubicBezTo>
                  <a:lnTo>
                    <a:pt x="33456" y="7569"/>
                  </a:lnTo>
                  <a:lnTo>
                    <a:pt x="29041" y="3154"/>
                  </a:lnTo>
                  <a:lnTo>
                    <a:pt x="25842" y="6353"/>
                  </a:lnTo>
                  <a:cubicBezTo>
                    <a:pt x="24505" y="5508"/>
                    <a:pt x="23019" y="4878"/>
                    <a:pt x="21427" y="4519"/>
                  </a:cubicBezTo>
                  <a:lnTo>
                    <a:pt x="21427" y="1"/>
                  </a:lnTo>
                  <a:lnTo>
                    <a:pt x="15183" y="1"/>
                  </a:lnTo>
                  <a:lnTo>
                    <a:pt x="15183" y="4519"/>
                  </a:lnTo>
                  <a:cubicBezTo>
                    <a:pt x="13591" y="4878"/>
                    <a:pt x="12105" y="5508"/>
                    <a:pt x="10768" y="6353"/>
                  </a:cubicBezTo>
                  <a:lnTo>
                    <a:pt x="7569" y="3154"/>
                  </a:lnTo>
                  <a:lnTo>
                    <a:pt x="3154" y="7569"/>
                  </a:lnTo>
                  <a:lnTo>
                    <a:pt x="6353" y="10768"/>
                  </a:lnTo>
                  <a:cubicBezTo>
                    <a:pt x="5508" y="12105"/>
                    <a:pt x="4878" y="13592"/>
                    <a:pt x="4519" y="15183"/>
                  </a:cubicBezTo>
                  <a:lnTo>
                    <a:pt x="1" y="15183"/>
                  </a:lnTo>
                  <a:lnTo>
                    <a:pt x="1" y="21428"/>
                  </a:lnTo>
                  <a:lnTo>
                    <a:pt x="4519" y="21428"/>
                  </a:lnTo>
                  <a:cubicBezTo>
                    <a:pt x="4878" y="23019"/>
                    <a:pt x="5508" y="24505"/>
                    <a:pt x="6353" y="25843"/>
                  </a:cubicBezTo>
                  <a:lnTo>
                    <a:pt x="3154" y="29042"/>
                  </a:lnTo>
                  <a:lnTo>
                    <a:pt x="7569" y="33457"/>
                  </a:lnTo>
                  <a:lnTo>
                    <a:pt x="10768" y="30258"/>
                  </a:lnTo>
                  <a:cubicBezTo>
                    <a:pt x="12105" y="31103"/>
                    <a:pt x="13591" y="31732"/>
                    <a:pt x="15183" y="32092"/>
                  </a:cubicBezTo>
                  <a:lnTo>
                    <a:pt x="15183" y="36610"/>
                  </a:lnTo>
                  <a:lnTo>
                    <a:pt x="21427" y="36610"/>
                  </a:lnTo>
                  <a:lnTo>
                    <a:pt x="21427" y="32092"/>
                  </a:lnTo>
                  <a:cubicBezTo>
                    <a:pt x="23019" y="31732"/>
                    <a:pt x="24505" y="31103"/>
                    <a:pt x="25842" y="30258"/>
                  </a:cubicBezTo>
                  <a:lnTo>
                    <a:pt x="29041" y="33457"/>
                  </a:lnTo>
                  <a:lnTo>
                    <a:pt x="33456" y="29042"/>
                  </a:lnTo>
                  <a:lnTo>
                    <a:pt x="30257" y="25843"/>
                  </a:lnTo>
                  <a:cubicBezTo>
                    <a:pt x="31102" y="24505"/>
                    <a:pt x="31732" y="23019"/>
                    <a:pt x="32092" y="21428"/>
                  </a:cubicBezTo>
                  <a:close/>
                  <a:moveTo>
                    <a:pt x="19650" y="25059"/>
                  </a:moveTo>
                  <a:cubicBezTo>
                    <a:pt x="14803" y="25978"/>
                    <a:pt x="10633" y="21808"/>
                    <a:pt x="11551" y="16960"/>
                  </a:cubicBezTo>
                  <a:cubicBezTo>
                    <a:pt x="12064" y="14251"/>
                    <a:pt x="14249" y="12066"/>
                    <a:pt x="16958" y="11551"/>
                  </a:cubicBezTo>
                  <a:cubicBezTo>
                    <a:pt x="21805" y="10631"/>
                    <a:pt x="25980" y="14805"/>
                    <a:pt x="25059" y="19653"/>
                  </a:cubicBezTo>
                  <a:cubicBezTo>
                    <a:pt x="24546" y="22362"/>
                    <a:pt x="22359" y="24546"/>
                    <a:pt x="19650" y="25059"/>
                  </a:cubicBezTo>
                  <a:close/>
                </a:path>
              </a:pathLst>
            </a:custGeom>
            <a:solidFill>
              <a:srgbClr val="A4ABD7">
                <a:alpha val="25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28"/>
            <p:cNvSpPr/>
            <p:nvPr/>
          </p:nvSpPr>
          <p:spPr>
            <a:xfrm rot="1771310">
              <a:off x="1407750" y="4730163"/>
              <a:ext cx="349937" cy="349812"/>
            </a:xfrm>
            <a:custGeom>
              <a:avLst/>
              <a:gdLst/>
              <a:ahLst/>
              <a:cxnLst/>
              <a:rect l="l" t="t" r="r" b="b"/>
              <a:pathLst>
                <a:path w="36610" h="36610" extrusionOk="0">
                  <a:moveTo>
                    <a:pt x="36609" y="21428"/>
                  </a:moveTo>
                  <a:lnTo>
                    <a:pt x="36609" y="15183"/>
                  </a:lnTo>
                  <a:lnTo>
                    <a:pt x="32092" y="15183"/>
                  </a:lnTo>
                  <a:cubicBezTo>
                    <a:pt x="31732" y="13592"/>
                    <a:pt x="31102" y="12105"/>
                    <a:pt x="30257" y="10768"/>
                  </a:cubicBezTo>
                  <a:lnTo>
                    <a:pt x="33456" y="7569"/>
                  </a:lnTo>
                  <a:lnTo>
                    <a:pt x="29041" y="3154"/>
                  </a:lnTo>
                  <a:lnTo>
                    <a:pt x="25842" y="6353"/>
                  </a:lnTo>
                  <a:cubicBezTo>
                    <a:pt x="24505" y="5508"/>
                    <a:pt x="23019" y="4878"/>
                    <a:pt x="21427" y="4519"/>
                  </a:cubicBezTo>
                  <a:lnTo>
                    <a:pt x="21427" y="1"/>
                  </a:lnTo>
                  <a:lnTo>
                    <a:pt x="15183" y="1"/>
                  </a:lnTo>
                  <a:lnTo>
                    <a:pt x="15183" y="4519"/>
                  </a:lnTo>
                  <a:cubicBezTo>
                    <a:pt x="13591" y="4878"/>
                    <a:pt x="12105" y="5508"/>
                    <a:pt x="10768" y="6353"/>
                  </a:cubicBezTo>
                  <a:lnTo>
                    <a:pt x="7569" y="3154"/>
                  </a:lnTo>
                  <a:lnTo>
                    <a:pt x="3154" y="7569"/>
                  </a:lnTo>
                  <a:lnTo>
                    <a:pt x="6353" y="10768"/>
                  </a:lnTo>
                  <a:cubicBezTo>
                    <a:pt x="5508" y="12105"/>
                    <a:pt x="4878" y="13592"/>
                    <a:pt x="4519" y="15183"/>
                  </a:cubicBezTo>
                  <a:lnTo>
                    <a:pt x="1" y="15183"/>
                  </a:lnTo>
                  <a:lnTo>
                    <a:pt x="1" y="21428"/>
                  </a:lnTo>
                  <a:lnTo>
                    <a:pt x="4519" y="21428"/>
                  </a:lnTo>
                  <a:cubicBezTo>
                    <a:pt x="4878" y="23019"/>
                    <a:pt x="5508" y="24505"/>
                    <a:pt x="6353" y="25843"/>
                  </a:cubicBezTo>
                  <a:lnTo>
                    <a:pt x="3154" y="29042"/>
                  </a:lnTo>
                  <a:lnTo>
                    <a:pt x="7569" y="33457"/>
                  </a:lnTo>
                  <a:lnTo>
                    <a:pt x="10768" y="30258"/>
                  </a:lnTo>
                  <a:cubicBezTo>
                    <a:pt x="12105" y="31103"/>
                    <a:pt x="13591" y="31732"/>
                    <a:pt x="15183" y="32092"/>
                  </a:cubicBezTo>
                  <a:lnTo>
                    <a:pt x="15183" y="36610"/>
                  </a:lnTo>
                  <a:lnTo>
                    <a:pt x="21427" y="36610"/>
                  </a:lnTo>
                  <a:lnTo>
                    <a:pt x="21427" y="32092"/>
                  </a:lnTo>
                  <a:cubicBezTo>
                    <a:pt x="23019" y="31732"/>
                    <a:pt x="24505" y="31103"/>
                    <a:pt x="25842" y="30258"/>
                  </a:cubicBezTo>
                  <a:lnTo>
                    <a:pt x="29041" y="33457"/>
                  </a:lnTo>
                  <a:lnTo>
                    <a:pt x="33456" y="29042"/>
                  </a:lnTo>
                  <a:lnTo>
                    <a:pt x="30257" y="25843"/>
                  </a:lnTo>
                  <a:cubicBezTo>
                    <a:pt x="31102" y="24505"/>
                    <a:pt x="31732" y="23019"/>
                    <a:pt x="32092" y="21428"/>
                  </a:cubicBezTo>
                  <a:close/>
                  <a:moveTo>
                    <a:pt x="19650" y="25059"/>
                  </a:moveTo>
                  <a:cubicBezTo>
                    <a:pt x="14803" y="25978"/>
                    <a:pt x="10633" y="21808"/>
                    <a:pt x="11551" y="16960"/>
                  </a:cubicBezTo>
                  <a:cubicBezTo>
                    <a:pt x="12064" y="14251"/>
                    <a:pt x="14249" y="12066"/>
                    <a:pt x="16958" y="11551"/>
                  </a:cubicBezTo>
                  <a:cubicBezTo>
                    <a:pt x="21805" y="10631"/>
                    <a:pt x="25980" y="14805"/>
                    <a:pt x="25059" y="19653"/>
                  </a:cubicBezTo>
                  <a:cubicBezTo>
                    <a:pt x="24546" y="22362"/>
                    <a:pt x="22359" y="24546"/>
                    <a:pt x="19650" y="25059"/>
                  </a:cubicBezTo>
                  <a:close/>
                </a:path>
              </a:pathLst>
            </a:custGeom>
            <a:solidFill>
              <a:srgbClr val="FFFFFF">
                <a:alpha val="452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 spd="slow">
    <p:wip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EF8E261E-4F2B-4FFC-B0D8-B739F593650D}" type="datetimeFigureOut">
              <a:rPr lang="en-US" smtClean="0"/>
              <a:pPr/>
              <a:t>7/28/2025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62025A1-ED26-40F3-87A5-996479C069A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7772125"/>
      </p:ext>
    </p:extLst>
  </p:cSld>
  <p:clrMapOvr>
    <a:masterClrMapping/>
  </p:clrMapOvr>
  <p:transition spd="slow">
    <p:wip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EF8E261E-4F2B-4FFC-B0D8-B739F593650D}" type="datetimeFigureOut">
              <a:rPr lang="en-US" smtClean="0"/>
              <a:pPr/>
              <a:t>7/28/2025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62025A1-ED26-40F3-87A5-996479C069A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006591"/>
      </p:ext>
    </p:extLst>
  </p:cSld>
  <p:clrMapOvr>
    <a:masterClrMapping/>
  </p:clrMapOvr>
  <p:transition spd="slow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" name="Google Shape;81;p4"/>
          <p:cNvGrpSpPr/>
          <p:nvPr/>
        </p:nvGrpSpPr>
        <p:grpSpPr>
          <a:xfrm>
            <a:off x="-8633" y="3902989"/>
            <a:ext cx="12333600" cy="2973291"/>
            <a:chOff x="-6475" y="2927242"/>
            <a:chExt cx="9250200" cy="2229968"/>
          </a:xfrm>
        </p:grpSpPr>
        <p:grpSp>
          <p:nvGrpSpPr>
            <p:cNvPr id="82" name="Google Shape;82;p4"/>
            <p:cNvGrpSpPr/>
            <p:nvPr/>
          </p:nvGrpSpPr>
          <p:grpSpPr>
            <a:xfrm flipH="1">
              <a:off x="5831182" y="2927242"/>
              <a:ext cx="3303413" cy="1672406"/>
              <a:chOff x="-6475" y="2302000"/>
              <a:chExt cx="3303413" cy="1865900"/>
            </a:xfrm>
          </p:grpSpPr>
          <p:sp>
            <p:nvSpPr>
              <p:cNvPr id="83" name="Google Shape;83;p4"/>
              <p:cNvSpPr/>
              <p:nvPr/>
            </p:nvSpPr>
            <p:spPr>
              <a:xfrm>
                <a:off x="-6475" y="2302000"/>
                <a:ext cx="298800" cy="18657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84;p4"/>
              <p:cNvSpPr/>
              <p:nvPr/>
            </p:nvSpPr>
            <p:spPr>
              <a:xfrm>
                <a:off x="422755" y="2999625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85;p4"/>
              <p:cNvSpPr/>
              <p:nvPr/>
            </p:nvSpPr>
            <p:spPr>
              <a:xfrm>
                <a:off x="851986" y="2740800"/>
                <a:ext cx="298800" cy="14271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86;p4"/>
              <p:cNvSpPr/>
              <p:nvPr/>
            </p:nvSpPr>
            <p:spPr>
              <a:xfrm>
                <a:off x="1281216" y="2999500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87;p4"/>
              <p:cNvSpPr/>
              <p:nvPr/>
            </p:nvSpPr>
            <p:spPr>
              <a:xfrm>
                <a:off x="1710446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88;p4"/>
              <p:cNvSpPr/>
              <p:nvPr/>
            </p:nvSpPr>
            <p:spPr>
              <a:xfrm>
                <a:off x="2139677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89;p4"/>
              <p:cNvSpPr/>
              <p:nvPr/>
            </p:nvSpPr>
            <p:spPr>
              <a:xfrm>
                <a:off x="2568907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0;p4"/>
              <p:cNvSpPr/>
              <p:nvPr/>
            </p:nvSpPr>
            <p:spPr>
              <a:xfrm>
                <a:off x="2998138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1" name="Google Shape;91;p4"/>
            <p:cNvGrpSpPr/>
            <p:nvPr/>
          </p:nvGrpSpPr>
          <p:grpSpPr>
            <a:xfrm>
              <a:off x="-6475" y="2927242"/>
              <a:ext cx="3303413" cy="1672406"/>
              <a:chOff x="-6475" y="2302000"/>
              <a:chExt cx="3303413" cy="1865900"/>
            </a:xfrm>
          </p:grpSpPr>
          <p:sp>
            <p:nvSpPr>
              <p:cNvPr id="92" name="Google Shape;92;p4"/>
              <p:cNvSpPr/>
              <p:nvPr/>
            </p:nvSpPr>
            <p:spPr>
              <a:xfrm>
                <a:off x="-6475" y="2302000"/>
                <a:ext cx="298800" cy="18657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4"/>
              <p:cNvSpPr/>
              <p:nvPr/>
            </p:nvSpPr>
            <p:spPr>
              <a:xfrm>
                <a:off x="422755" y="2999625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4"/>
              <p:cNvSpPr/>
              <p:nvPr/>
            </p:nvSpPr>
            <p:spPr>
              <a:xfrm>
                <a:off x="851986" y="2740800"/>
                <a:ext cx="298800" cy="14271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95;p4"/>
              <p:cNvSpPr/>
              <p:nvPr/>
            </p:nvSpPr>
            <p:spPr>
              <a:xfrm>
                <a:off x="1281216" y="2999500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96;p4"/>
              <p:cNvSpPr/>
              <p:nvPr/>
            </p:nvSpPr>
            <p:spPr>
              <a:xfrm>
                <a:off x="1710446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4"/>
              <p:cNvSpPr/>
              <p:nvPr/>
            </p:nvSpPr>
            <p:spPr>
              <a:xfrm>
                <a:off x="2139677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98;p4"/>
              <p:cNvSpPr/>
              <p:nvPr/>
            </p:nvSpPr>
            <p:spPr>
              <a:xfrm>
                <a:off x="2568907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99;p4"/>
              <p:cNvSpPr/>
              <p:nvPr/>
            </p:nvSpPr>
            <p:spPr>
              <a:xfrm>
                <a:off x="2998138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0" name="Google Shape;100;p4"/>
            <p:cNvGrpSpPr/>
            <p:nvPr/>
          </p:nvGrpSpPr>
          <p:grpSpPr>
            <a:xfrm>
              <a:off x="-6475" y="4609669"/>
              <a:ext cx="9250200" cy="547540"/>
              <a:chOff x="-6475" y="4167900"/>
              <a:chExt cx="9250200" cy="988875"/>
            </a:xfrm>
          </p:grpSpPr>
          <p:cxnSp>
            <p:nvCxnSpPr>
              <p:cNvPr id="101" name="Google Shape;101;p4"/>
              <p:cNvCxnSpPr/>
              <p:nvPr/>
            </p:nvCxnSpPr>
            <p:spPr>
              <a:xfrm>
                <a:off x="2550" y="4167900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2" name="Google Shape;102;p4"/>
              <p:cNvCxnSpPr/>
              <p:nvPr/>
            </p:nvCxnSpPr>
            <p:spPr>
              <a:xfrm>
                <a:off x="2550" y="4338618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3" name="Google Shape;103;p4"/>
              <p:cNvCxnSpPr/>
              <p:nvPr/>
            </p:nvCxnSpPr>
            <p:spPr>
              <a:xfrm>
                <a:off x="2550" y="4566243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4" name="Google Shape;104;p4"/>
              <p:cNvCxnSpPr/>
              <p:nvPr/>
            </p:nvCxnSpPr>
            <p:spPr>
              <a:xfrm>
                <a:off x="2550" y="4850774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5" name="Google Shape;105;p4"/>
              <p:cNvCxnSpPr/>
              <p:nvPr/>
            </p:nvCxnSpPr>
            <p:spPr>
              <a:xfrm rot="10800000" flipH="1">
                <a:off x="-6475" y="4167973"/>
                <a:ext cx="639600" cy="827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6" name="Google Shape;106;p4"/>
              <p:cNvCxnSpPr/>
              <p:nvPr/>
            </p:nvCxnSpPr>
            <p:spPr>
              <a:xfrm rot="10800000" flipH="1">
                <a:off x="1514439" y="4168114"/>
                <a:ext cx="545400" cy="97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7" name="Google Shape;107;p4"/>
              <p:cNvCxnSpPr/>
              <p:nvPr/>
            </p:nvCxnSpPr>
            <p:spPr>
              <a:xfrm rot="10800000" flipH="1">
                <a:off x="2941154" y="4167975"/>
                <a:ext cx="318300" cy="98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8" name="Google Shape;108;p4"/>
              <p:cNvCxnSpPr/>
              <p:nvPr/>
            </p:nvCxnSpPr>
            <p:spPr>
              <a:xfrm rot="10800000">
                <a:off x="4140768" y="4168414"/>
                <a:ext cx="0" cy="97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9" name="Google Shape;109;p4"/>
              <p:cNvCxnSpPr/>
              <p:nvPr/>
            </p:nvCxnSpPr>
            <p:spPr>
              <a:xfrm rot="10800000">
                <a:off x="8604125" y="4167973"/>
                <a:ext cx="639600" cy="827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0" name="Google Shape;110;p4"/>
              <p:cNvCxnSpPr/>
              <p:nvPr/>
            </p:nvCxnSpPr>
            <p:spPr>
              <a:xfrm rot="10800000">
                <a:off x="7177411" y="4168114"/>
                <a:ext cx="545400" cy="97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1" name="Google Shape;111;p4"/>
              <p:cNvCxnSpPr/>
              <p:nvPr/>
            </p:nvCxnSpPr>
            <p:spPr>
              <a:xfrm rot="10800000">
                <a:off x="5977796" y="4167975"/>
                <a:ext cx="318300" cy="98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2" name="Google Shape;112;p4"/>
              <p:cNvCxnSpPr/>
              <p:nvPr/>
            </p:nvCxnSpPr>
            <p:spPr>
              <a:xfrm rot="10800000">
                <a:off x="5022082" y="4168100"/>
                <a:ext cx="74400" cy="963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113" name="Google Shape;113;p4"/>
          <p:cNvSpPr txBox="1">
            <a:spLocks noGrp="1"/>
          </p:cNvSpPr>
          <p:nvPr>
            <p:ph type="title"/>
          </p:nvPr>
        </p:nvSpPr>
        <p:spPr>
          <a:xfrm>
            <a:off x="969033" y="719333"/>
            <a:ext cx="10272000" cy="763600"/>
          </a:xfrm>
          <a:prstGeom prst="rect">
            <a:avLst/>
          </a:prstGeom>
        </p:spPr>
        <p:txBody>
          <a:bodyPr spcFirstLastPara="1" wrap="square" lIns="121897" tIns="121897" rIns="121897" bIns="121897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4" name="Google Shape;114;p4"/>
          <p:cNvSpPr txBox="1">
            <a:spLocks noGrp="1"/>
          </p:cNvSpPr>
          <p:nvPr>
            <p:ph type="body" idx="1"/>
          </p:nvPr>
        </p:nvSpPr>
        <p:spPr>
          <a:xfrm>
            <a:off x="960000" y="1621000"/>
            <a:ext cx="10272000" cy="4343200"/>
          </a:xfrm>
          <a:prstGeom prst="rect">
            <a:avLst/>
          </a:prstGeom>
        </p:spPr>
        <p:txBody>
          <a:bodyPr spcFirstLastPara="1" wrap="square" lIns="121897" tIns="121897" rIns="121897" bIns="121897" anchor="t" anchorCtr="0">
            <a:noAutofit/>
          </a:bodyPr>
          <a:lstStyle>
            <a:lvl1pPr marL="609585" lvl="0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Barlow Light"/>
              <a:buChar char="●"/>
              <a:defRPr sz="1700"/>
            </a:lvl1pPr>
            <a:lvl2pPr marL="1219170" lvl="1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Barlow Light"/>
              <a:buChar char="○"/>
              <a:defRPr sz="1600"/>
            </a:lvl2pPr>
            <a:lvl3pPr marL="1828754" lvl="2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Barlow Light"/>
              <a:buChar char="■"/>
              <a:defRPr/>
            </a:lvl3pPr>
            <a:lvl4pPr marL="2438339" lvl="3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Barlow Light"/>
              <a:buChar char="●"/>
              <a:defRPr/>
            </a:lvl4pPr>
            <a:lvl5pPr marL="3047924" lvl="4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Barlow Light"/>
              <a:buChar char="○"/>
              <a:defRPr/>
            </a:lvl5pPr>
            <a:lvl6pPr marL="3657509" lvl="5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Barlow Light"/>
              <a:buChar char="■"/>
              <a:defRPr/>
            </a:lvl6pPr>
            <a:lvl7pPr marL="4267093" lvl="6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Barlow Light"/>
              <a:buChar char="●"/>
              <a:defRPr/>
            </a:lvl7pPr>
            <a:lvl8pPr marL="4876678" lvl="7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Barlow Light"/>
              <a:buChar char="○"/>
              <a:defRPr/>
            </a:lvl8pPr>
            <a:lvl9pPr marL="5486263" lvl="8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Barlow Light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115" name="Google Shape;115;p4"/>
          <p:cNvGrpSpPr/>
          <p:nvPr/>
        </p:nvGrpSpPr>
        <p:grpSpPr>
          <a:xfrm>
            <a:off x="143462" y="-49853"/>
            <a:ext cx="11987293" cy="6824309"/>
            <a:chOff x="107596" y="-37390"/>
            <a:chExt cx="8990470" cy="5118232"/>
          </a:xfrm>
        </p:grpSpPr>
        <p:sp>
          <p:nvSpPr>
            <p:cNvPr id="116" name="Google Shape;116;p4"/>
            <p:cNvSpPr/>
            <p:nvPr/>
          </p:nvSpPr>
          <p:spPr>
            <a:xfrm rot="1771310">
              <a:off x="171050" y="1907763"/>
              <a:ext cx="349937" cy="349812"/>
            </a:xfrm>
            <a:custGeom>
              <a:avLst/>
              <a:gdLst/>
              <a:ahLst/>
              <a:cxnLst/>
              <a:rect l="l" t="t" r="r" b="b"/>
              <a:pathLst>
                <a:path w="36610" h="36610" extrusionOk="0">
                  <a:moveTo>
                    <a:pt x="36609" y="21428"/>
                  </a:moveTo>
                  <a:lnTo>
                    <a:pt x="36609" y="15183"/>
                  </a:lnTo>
                  <a:lnTo>
                    <a:pt x="32092" y="15183"/>
                  </a:lnTo>
                  <a:cubicBezTo>
                    <a:pt x="31732" y="13592"/>
                    <a:pt x="31102" y="12105"/>
                    <a:pt x="30257" y="10768"/>
                  </a:cubicBezTo>
                  <a:lnTo>
                    <a:pt x="33456" y="7569"/>
                  </a:lnTo>
                  <a:lnTo>
                    <a:pt x="29041" y="3154"/>
                  </a:lnTo>
                  <a:lnTo>
                    <a:pt x="25842" y="6353"/>
                  </a:lnTo>
                  <a:cubicBezTo>
                    <a:pt x="24505" y="5508"/>
                    <a:pt x="23019" y="4878"/>
                    <a:pt x="21427" y="4519"/>
                  </a:cubicBezTo>
                  <a:lnTo>
                    <a:pt x="21427" y="1"/>
                  </a:lnTo>
                  <a:lnTo>
                    <a:pt x="15183" y="1"/>
                  </a:lnTo>
                  <a:lnTo>
                    <a:pt x="15183" y="4519"/>
                  </a:lnTo>
                  <a:cubicBezTo>
                    <a:pt x="13591" y="4878"/>
                    <a:pt x="12105" y="5508"/>
                    <a:pt x="10768" y="6353"/>
                  </a:cubicBezTo>
                  <a:lnTo>
                    <a:pt x="7569" y="3154"/>
                  </a:lnTo>
                  <a:lnTo>
                    <a:pt x="3154" y="7569"/>
                  </a:lnTo>
                  <a:lnTo>
                    <a:pt x="6353" y="10768"/>
                  </a:lnTo>
                  <a:cubicBezTo>
                    <a:pt x="5508" y="12105"/>
                    <a:pt x="4878" y="13592"/>
                    <a:pt x="4519" y="15183"/>
                  </a:cubicBezTo>
                  <a:lnTo>
                    <a:pt x="1" y="15183"/>
                  </a:lnTo>
                  <a:lnTo>
                    <a:pt x="1" y="21428"/>
                  </a:lnTo>
                  <a:lnTo>
                    <a:pt x="4519" y="21428"/>
                  </a:lnTo>
                  <a:cubicBezTo>
                    <a:pt x="4878" y="23019"/>
                    <a:pt x="5508" y="24505"/>
                    <a:pt x="6353" y="25843"/>
                  </a:cubicBezTo>
                  <a:lnTo>
                    <a:pt x="3154" y="29042"/>
                  </a:lnTo>
                  <a:lnTo>
                    <a:pt x="7569" y="33457"/>
                  </a:lnTo>
                  <a:lnTo>
                    <a:pt x="10768" y="30258"/>
                  </a:lnTo>
                  <a:cubicBezTo>
                    <a:pt x="12105" y="31103"/>
                    <a:pt x="13591" y="31732"/>
                    <a:pt x="15183" y="32092"/>
                  </a:cubicBezTo>
                  <a:lnTo>
                    <a:pt x="15183" y="36610"/>
                  </a:lnTo>
                  <a:lnTo>
                    <a:pt x="21427" y="36610"/>
                  </a:lnTo>
                  <a:lnTo>
                    <a:pt x="21427" y="32092"/>
                  </a:lnTo>
                  <a:cubicBezTo>
                    <a:pt x="23019" y="31732"/>
                    <a:pt x="24505" y="31103"/>
                    <a:pt x="25842" y="30258"/>
                  </a:cubicBezTo>
                  <a:lnTo>
                    <a:pt x="29041" y="33457"/>
                  </a:lnTo>
                  <a:lnTo>
                    <a:pt x="33456" y="29042"/>
                  </a:lnTo>
                  <a:lnTo>
                    <a:pt x="30257" y="25843"/>
                  </a:lnTo>
                  <a:cubicBezTo>
                    <a:pt x="31102" y="24505"/>
                    <a:pt x="31732" y="23019"/>
                    <a:pt x="32092" y="21428"/>
                  </a:cubicBezTo>
                  <a:close/>
                  <a:moveTo>
                    <a:pt x="19650" y="25059"/>
                  </a:moveTo>
                  <a:cubicBezTo>
                    <a:pt x="14803" y="25978"/>
                    <a:pt x="10633" y="21808"/>
                    <a:pt x="11551" y="16960"/>
                  </a:cubicBezTo>
                  <a:cubicBezTo>
                    <a:pt x="12064" y="14251"/>
                    <a:pt x="14249" y="12066"/>
                    <a:pt x="16958" y="11551"/>
                  </a:cubicBezTo>
                  <a:cubicBezTo>
                    <a:pt x="21805" y="10631"/>
                    <a:pt x="25980" y="14805"/>
                    <a:pt x="25059" y="19653"/>
                  </a:cubicBezTo>
                  <a:cubicBezTo>
                    <a:pt x="24546" y="22362"/>
                    <a:pt x="22359" y="24546"/>
                    <a:pt x="19650" y="25059"/>
                  </a:cubicBezTo>
                  <a:close/>
                </a:path>
              </a:pathLst>
            </a:custGeom>
            <a:solidFill>
              <a:srgbClr val="A4ABD7">
                <a:alpha val="25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4"/>
            <p:cNvSpPr/>
            <p:nvPr/>
          </p:nvSpPr>
          <p:spPr>
            <a:xfrm rot="1771310">
              <a:off x="8684675" y="4019938"/>
              <a:ext cx="349937" cy="349812"/>
            </a:xfrm>
            <a:custGeom>
              <a:avLst/>
              <a:gdLst/>
              <a:ahLst/>
              <a:cxnLst/>
              <a:rect l="l" t="t" r="r" b="b"/>
              <a:pathLst>
                <a:path w="36610" h="36610" extrusionOk="0">
                  <a:moveTo>
                    <a:pt x="36609" y="21428"/>
                  </a:moveTo>
                  <a:lnTo>
                    <a:pt x="36609" y="15183"/>
                  </a:lnTo>
                  <a:lnTo>
                    <a:pt x="32092" y="15183"/>
                  </a:lnTo>
                  <a:cubicBezTo>
                    <a:pt x="31732" y="13592"/>
                    <a:pt x="31102" y="12105"/>
                    <a:pt x="30257" y="10768"/>
                  </a:cubicBezTo>
                  <a:lnTo>
                    <a:pt x="33456" y="7569"/>
                  </a:lnTo>
                  <a:lnTo>
                    <a:pt x="29041" y="3154"/>
                  </a:lnTo>
                  <a:lnTo>
                    <a:pt x="25842" y="6353"/>
                  </a:lnTo>
                  <a:cubicBezTo>
                    <a:pt x="24505" y="5508"/>
                    <a:pt x="23019" y="4878"/>
                    <a:pt x="21427" y="4519"/>
                  </a:cubicBezTo>
                  <a:lnTo>
                    <a:pt x="21427" y="1"/>
                  </a:lnTo>
                  <a:lnTo>
                    <a:pt x="15183" y="1"/>
                  </a:lnTo>
                  <a:lnTo>
                    <a:pt x="15183" y="4519"/>
                  </a:lnTo>
                  <a:cubicBezTo>
                    <a:pt x="13591" y="4878"/>
                    <a:pt x="12105" y="5508"/>
                    <a:pt x="10768" y="6353"/>
                  </a:cubicBezTo>
                  <a:lnTo>
                    <a:pt x="7569" y="3154"/>
                  </a:lnTo>
                  <a:lnTo>
                    <a:pt x="3154" y="7569"/>
                  </a:lnTo>
                  <a:lnTo>
                    <a:pt x="6353" y="10768"/>
                  </a:lnTo>
                  <a:cubicBezTo>
                    <a:pt x="5508" y="12105"/>
                    <a:pt x="4878" y="13592"/>
                    <a:pt x="4519" y="15183"/>
                  </a:cubicBezTo>
                  <a:lnTo>
                    <a:pt x="1" y="15183"/>
                  </a:lnTo>
                  <a:lnTo>
                    <a:pt x="1" y="21428"/>
                  </a:lnTo>
                  <a:lnTo>
                    <a:pt x="4519" y="21428"/>
                  </a:lnTo>
                  <a:cubicBezTo>
                    <a:pt x="4878" y="23019"/>
                    <a:pt x="5508" y="24505"/>
                    <a:pt x="6353" y="25843"/>
                  </a:cubicBezTo>
                  <a:lnTo>
                    <a:pt x="3154" y="29042"/>
                  </a:lnTo>
                  <a:lnTo>
                    <a:pt x="7569" y="33457"/>
                  </a:lnTo>
                  <a:lnTo>
                    <a:pt x="10768" y="30258"/>
                  </a:lnTo>
                  <a:cubicBezTo>
                    <a:pt x="12105" y="31103"/>
                    <a:pt x="13591" y="31732"/>
                    <a:pt x="15183" y="32092"/>
                  </a:cubicBezTo>
                  <a:lnTo>
                    <a:pt x="15183" y="36610"/>
                  </a:lnTo>
                  <a:lnTo>
                    <a:pt x="21427" y="36610"/>
                  </a:lnTo>
                  <a:lnTo>
                    <a:pt x="21427" y="32092"/>
                  </a:lnTo>
                  <a:cubicBezTo>
                    <a:pt x="23019" y="31732"/>
                    <a:pt x="24505" y="31103"/>
                    <a:pt x="25842" y="30258"/>
                  </a:cubicBezTo>
                  <a:lnTo>
                    <a:pt x="29041" y="33457"/>
                  </a:lnTo>
                  <a:lnTo>
                    <a:pt x="33456" y="29042"/>
                  </a:lnTo>
                  <a:lnTo>
                    <a:pt x="30257" y="25843"/>
                  </a:lnTo>
                  <a:cubicBezTo>
                    <a:pt x="31102" y="24505"/>
                    <a:pt x="31732" y="23019"/>
                    <a:pt x="32092" y="21428"/>
                  </a:cubicBezTo>
                  <a:close/>
                  <a:moveTo>
                    <a:pt x="19650" y="25059"/>
                  </a:moveTo>
                  <a:cubicBezTo>
                    <a:pt x="14803" y="25978"/>
                    <a:pt x="10633" y="21808"/>
                    <a:pt x="11551" y="16960"/>
                  </a:cubicBezTo>
                  <a:cubicBezTo>
                    <a:pt x="12064" y="14251"/>
                    <a:pt x="14249" y="12066"/>
                    <a:pt x="16958" y="11551"/>
                  </a:cubicBezTo>
                  <a:cubicBezTo>
                    <a:pt x="21805" y="10631"/>
                    <a:pt x="25980" y="14805"/>
                    <a:pt x="25059" y="19653"/>
                  </a:cubicBezTo>
                  <a:cubicBezTo>
                    <a:pt x="24546" y="22362"/>
                    <a:pt x="22359" y="24546"/>
                    <a:pt x="19650" y="25059"/>
                  </a:cubicBezTo>
                  <a:close/>
                </a:path>
              </a:pathLst>
            </a:custGeom>
            <a:solidFill>
              <a:srgbClr val="FFFFFF">
                <a:alpha val="452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18" name="Google Shape;118;p4"/>
            <p:cNvPicPr preferRelativeResize="0"/>
            <p:nvPr/>
          </p:nvPicPr>
          <p:blipFill rotWithShape="1">
            <a:blip r:embed="rId2">
              <a:alphaModFix/>
            </a:blip>
            <a:srcRect l="28959" t="12546" r="12546" b="12546"/>
            <a:stretch/>
          </p:blipFill>
          <p:spPr>
            <a:xfrm rot="10800000">
              <a:off x="8198674" y="1784402"/>
              <a:ext cx="726651" cy="59654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9" name="Google Shape;119;p4"/>
            <p:cNvSpPr/>
            <p:nvPr/>
          </p:nvSpPr>
          <p:spPr>
            <a:xfrm rot="1771310">
              <a:off x="2650250" y="4667513"/>
              <a:ext cx="349937" cy="349812"/>
            </a:xfrm>
            <a:custGeom>
              <a:avLst/>
              <a:gdLst/>
              <a:ahLst/>
              <a:cxnLst/>
              <a:rect l="l" t="t" r="r" b="b"/>
              <a:pathLst>
                <a:path w="36610" h="36610" extrusionOk="0">
                  <a:moveTo>
                    <a:pt x="36609" y="21428"/>
                  </a:moveTo>
                  <a:lnTo>
                    <a:pt x="36609" y="15183"/>
                  </a:lnTo>
                  <a:lnTo>
                    <a:pt x="32092" y="15183"/>
                  </a:lnTo>
                  <a:cubicBezTo>
                    <a:pt x="31732" y="13592"/>
                    <a:pt x="31102" y="12105"/>
                    <a:pt x="30257" y="10768"/>
                  </a:cubicBezTo>
                  <a:lnTo>
                    <a:pt x="33456" y="7569"/>
                  </a:lnTo>
                  <a:lnTo>
                    <a:pt x="29041" y="3154"/>
                  </a:lnTo>
                  <a:lnTo>
                    <a:pt x="25842" y="6353"/>
                  </a:lnTo>
                  <a:cubicBezTo>
                    <a:pt x="24505" y="5508"/>
                    <a:pt x="23019" y="4878"/>
                    <a:pt x="21427" y="4519"/>
                  </a:cubicBezTo>
                  <a:lnTo>
                    <a:pt x="21427" y="1"/>
                  </a:lnTo>
                  <a:lnTo>
                    <a:pt x="15183" y="1"/>
                  </a:lnTo>
                  <a:lnTo>
                    <a:pt x="15183" y="4519"/>
                  </a:lnTo>
                  <a:cubicBezTo>
                    <a:pt x="13591" y="4878"/>
                    <a:pt x="12105" y="5508"/>
                    <a:pt x="10768" y="6353"/>
                  </a:cubicBezTo>
                  <a:lnTo>
                    <a:pt x="7569" y="3154"/>
                  </a:lnTo>
                  <a:lnTo>
                    <a:pt x="3154" y="7569"/>
                  </a:lnTo>
                  <a:lnTo>
                    <a:pt x="6353" y="10768"/>
                  </a:lnTo>
                  <a:cubicBezTo>
                    <a:pt x="5508" y="12105"/>
                    <a:pt x="4878" y="13592"/>
                    <a:pt x="4519" y="15183"/>
                  </a:cubicBezTo>
                  <a:lnTo>
                    <a:pt x="1" y="15183"/>
                  </a:lnTo>
                  <a:lnTo>
                    <a:pt x="1" y="21428"/>
                  </a:lnTo>
                  <a:lnTo>
                    <a:pt x="4519" y="21428"/>
                  </a:lnTo>
                  <a:cubicBezTo>
                    <a:pt x="4878" y="23019"/>
                    <a:pt x="5508" y="24505"/>
                    <a:pt x="6353" y="25843"/>
                  </a:cubicBezTo>
                  <a:lnTo>
                    <a:pt x="3154" y="29042"/>
                  </a:lnTo>
                  <a:lnTo>
                    <a:pt x="7569" y="33457"/>
                  </a:lnTo>
                  <a:lnTo>
                    <a:pt x="10768" y="30258"/>
                  </a:lnTo>
                  <a:cubicBezTo>
                    <a:pt x="12105" y="31103"/>
                    <a:pt x="13591" y="31732"/>
                    <a:pt x="15183" y="32092"/>
                  </a:cubicBezTo>
                  <a:lnTo>
                    <a:pt x="15183" y="36610"/>
                  </a:lnTo>
                  <a:lnTo>
                    <a:pt x="21427" y="36610"/>
                  </a:lnTo>
                  <a:lnTo>
                    <a:pt x="21427" y="32092"/>
                  </a:lnTo>
                  <a:cubicBezTo>
                    <a:pt x="23019" y="31732"/>
                    <a:pt x="24505" y="31103"/>
                    <a:pt x="25842" y="30258"/>
                  </a:cubicBezTo>
                  <a:lnTo>
                    <a:pt x="29041" y="33457"/>
                  </a:lnTo>
                  <a:lnTo>
                    <a:pt x="33456" y="29042"/>
                  </a:lnTo>
                  <a:lnTo>
                    <a:pt x="30257" y="25843"/>
                  </a:lnTo>
                  <a:cubicBezTo>
                    <a:pt x="31102" y="24505"/>
                    <a:pt x="31732" y="23019"/>
                    <a:pt x="32092" y="21428"/>
                  </a:cubicBezTo>
                  <a:close/>
                  <a:moveTo>
                    <a:pt x="19650" y="25059"/>
                  </a:moveTo>
                  <a:cubicBezTo>
                    <a:pt x="14803" y="25978"/>
                    <a:pt x="10633" y="21808"/>
                    <a:pt x="11551" y="16960"/>
                  </a:cubicBezTo>
                  <a:cubicBezTo>
                    <a:pt x="12064" y="14251"/>
                    <a:pt x="14249" y="12066"/>
                    <a:pt x="16958" y="11551"/>
                  </a:cubicBezTo>
                  <a:cubicBezTo>
                    <a:pt x="21805" y="10631"/>
                    <a:pt x="25980" y="14805"/>
                    <a:pt x="25059" y="19653"/>
                  </a:cubicBezTo>
                  <a:cubicBezTo>
                    <a:pt x="24546" y="22362"/>
                    <a:pt x="22359" y="24546"/>
                    <a:pt x="19650" y="25059"/>
                  </a:cubicBezTo>
                  <a:close/>
                </a:path>
              </a:pathLst>
            </a:custGeom>
            <a:solidFill>
              <a:srgbClr val="FFFFFF">
                <a:alpha val="452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4"/>
            <p:cNvSpPr/>
            <p:nvPr/>
          </p:nvSpPr>
          <p:spPr>
            <a:xfrm rot="1771310">
              <a:off x="5608475" y="190213"/>
              <a:ext cx="349937" cy="349812"/>
            </a:xfrm>
            <a:custGeom>
              <a:avLst/>
              <a:gdLst/>
              <a:ahLst/>
              <a:cxnLst/>
              <a:rect l="l" t="t" r="r" b="b"/>
              <a:pathLst>
                <a:path w="36610" h="36610" extrusionOk="0">
                  <a:moveTo>
                    <a:pt x="36609" y="21428"/>
                  </a:moveTo>
                  <a:lnTo>
                    <a:pt x="36609" y="15183"/>
                  </a:lnTo>
                  <a:lnTo>
                    <a:pt x="32092" y="15183"/>
                  </a:lnTo>
                  <a:cubicBezTo>
                    <a:pt x="31732" y="13592"/>
                    <a:pt x="31102" y="12105"/>
                    <a:pt x="30257" y="10768"/>
                  </a:cubicBezTo>
                  <a:lnTo>
                    <a:pt x="33456" y="7569"/>
                  </a:lnTo>
                  <a:lnTo>
                    <a:pt x="29041" y="3154"/>
                  </a:lnTo>
                  <a:lnTo>
                    <a:pt x="25842" y="6353"/>
                  </a:lnTo>
                  <a:cubicBezTo>
                    <a:pt x="24505" y="5508"/>
                    <a:pt x="23019" y="4878"/>
                    <a:pt x="21427" y="4519"/>
                  </a:cubicBezTo>
                  <a:lnTo>
                    <a:pt x="21427" y="1"/>
                  </a:lnTo>
                  <a:lnTo>
                    <a:pt x="15183" y="1"/>
                  </a:lnTo>
                  <a:lnTo>
                    <a:pt x="15183" y="4519"/>
                  </a:lnTo>
                  <a:cubicBezTo>
                    <a:pt x="13591" y="4878"/>
                    <a:pt x="12105" y="5508"/>
                    <a:pt x="10768" y="6353"/>
                  </a:cubicBezTo>
                  <a:lnTo>
                    <a:pt x="7569" y="3154"/>
                  </a:lnTo>
                  <a:lnTo>
                    <a:pt x="3154" y="7569"/>
                  </a:lnTo>
                  <a:lnTo>
                    <a:pt x="6353" y="10768"/>
                  </a:lnTo>
                  <a:cubicBezTo>
                    <a:pt x="5508" y="12105"/>
                    <a:pt x="4878" y="13592"/>
                    <a:pt x="4519" y="15183"/>
                  </a:cubicBezTo>
                  <a:lnTo>
                    <a:pt x="1" y="15183"/>
                  </a:lnTo>
                  <a:lnTo>
                    <a:pt x="1" y="21428"/>
                  </a:lnTo>
                  <a:lnTo>
                    <a:pt x="4519" y="21428"/>
                  </a:lnTo>
                  <a:cubicBezTo>
                    <a:pt x="4878" y="23019"/>
                    <a:pt x="5508" y="24505"/>
                    <a:pt x="6353" y="25843"/>
                  </a:cubicBezTo>
                  <a:lnTo>
                    <a:pt x="3154" y="29042"/>
                  </a:lnTo>
                  <a:lnTo>
                    <a:pt x="7569" y="33457"/>
                  </a:lnTo>
                  <a:lnTo>
                    <a:pt x="10768" y="30258"/>
                  </a:lnTo>
                  <a:cubicBezTo>
                    <a:pt x="12105" y="31103"/>
                    <a:pt x="13591" y="31732"/>
                    <a:pt x="15183" y="32092"/>
                  </a:cubicBezTo>
                  <a:lnTo>
                    <a:pt x="15183" y="36610"/>
                  </a:lnTo>
                  <a:lnTo>
                    <a:pt x="21427" y="36610"/>
                  </a:lnTo>
                  <a:lnTo>
                    <a:pt x="21427" y="32092"/>
                  </a:lnTo>
                  <a:cubicBezTo>
                    <a:pt x="23019" y="31732"/>
                    <a:pt x="24505" y="31103"/>
                    <a:pt x="25842" y="30258"/>
                  </a:cubicBezTo>
                  <a:lnTo>
                    <a:pt x="29041" y="33457"/>
                  </a:lnTo>
                  <a:lnTo>
                    <a:pt x="33456" y="29042"/>
                  </a:lnTo>
                  <a:lnTo>
                    <a:pt x="30257" y="25843"/>
                  </a:lnTo>
                  <a:cubicBezTo>
                    <a:pt x="31102" y="24505"/>
                    <a:pt x="31732" y="23019"/>
                    <a:pt x="32092" y="21428"/>
                  </a:cubicBezTo>
                  <a:close/>
                  <a:moveTo>
                    <a:pt x="19650" y="25059"/>
                  </a:moveTo>
                  <a:cubicBezTo>
                    <a:pt x="14803" y="25978"/>
                    <a:pt x="10633" y="21808"/>
                    <a:pt x="11551" y="16960"/>
                  </a:cubicBezTo>
                  <a:cubicBezTo>
                    <a:pt x="12064" y="14251"/>
                    <a:pt x="14249" y="12066"/>
                    <a:pt x="16958" y="11551"/>
                  </a:cubicBezTo>
                  <a:cubicBezTo>
                    <a:pt x="21805" y="10631"/>
                    <a:pt x="25980" y="14805"/>
                    <a:pt x="25059" y="19653"/>
                  </a:cubicBezTo>
                  <a:cubicBezTo>
                    <a:pt x="24546" y="22362"/>
                    <a:pt x="22359" y="24546"/>
                    <a:pt x="19650" y="25059"/>
                  </a:cubicBezTo>
                  <a:close/>
                </a:path>
              </a:pathLst>
            </a:custGeom>
            <a:solidFill>
              <a:srgbClr val="A4ABD7">
                <a:alpha val="25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1" name="Google Shape;121;p4"/>
            <p:cNvGrpSpPr/>
            <p:nvPr/>
          </p:nvGrpSpPr>
          <p:grpSpPr>
            <a:xfrm>
              <a:off x="340180" y="-37390"/>
              <a:ext cx="746095" cy="516368"/>
              <a:chOff x="923424" y="1580182"/>
              <a:chExt cx="1171264" cy="810752"/>
            </a:xfrm>
          </p:grpSpPr>
          <p:sp>
            <p:nvSpPr>
              <p:cNvPr id="122" name="Google Shape;122;p4"/>
              <p:cNvSpPr/>
              <p:nvPr/>
            </p:nvSpPr>
            <p:spPr>
              <a:xfrm>
                <a:off x="923424" y="1782870"/>
                <a:ext cx="468064" cy="405392"/>
              </a:xfrm>
              <a:custGeom>
                <a:avLst/>
                <a:gdLst/>
                <a:ahLst/>
                <a:cxnLst/>
                <a:rect l="l" t="t" r="r" b="b"/>
                <a:pathLst>
                  <a:path w="29254" h="25337" fill="none" extrusionOk="0">
                    <a:moveTo>
                      <a:pt x="21942" y="0"/>
                    </a:moveTo>
                    <a:lnTo>
                      <a:pt x="7314" y="0"/>
                    </a:lnTo>
                    <a:lnTo>
                      <a:pt x="0" y="12668"/>
                    </a:lnTo>
                    <a:lnTo>
                      <a:pt x="7314" y="25336"/>
                    </a:lnTo>
                    <a:lnTo>
                      <a:pt x="21942" y="25336"/>
                    </a:lnTo>
                    <a:lnTo>
                      <a:pt x="29254" y="12668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228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23;p4"/>
              <p:cNvSpPr/>
              <p:nvPr/>
            </p:nvSpPr>
            <p:spPr>
              <a:xfrm>
                <a:off x="1626624" y="1782870"/>
                <a:ext cx="468064" cy="405392"/>
              </a:xfrm>
              <a:custGeom>
                <a:avLst/>
                <a:gdLst/>
                <a:ahLst/>
                <a:cxnLst/>
                <a:rect l="l" t="t" r="r" b="b"/>
                <a:pathLst>
                  <a:path w="29254" h="25337" fill="none" extrusionOk="0">
                    <a:moveTo>
                      <a:pt x="21940" y="0"/>
                    </a:moveTo>
                    <a:lnTo>
                      <a:pt x="7314" y="0"/>
                    </a:lnTo>
                    <a:lnTo>
                      <a:pt x="0" y="12668"/>
                    </a:lnTo>
                    <a:lnTo>
                      <a:pt x="7314" y="25336"/>
                    </a:lnTo>
                    <a:lnTo>
                      <a:pt x="21940" y="25336"/>
                    </a:lnTo>
                    <a:lnTo>
                      <a:pt x="29254" y="12668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228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4"/>
              <p:cNvSpPr/>
              <p:nvPr/>
            </p:nvSpPr>
            <p:spPr>
              <a:xfrm>
                <a:off x="1274896" y="1580182"/>
                <a:ext cx="468096" cy="405392"/>
              </a:xfrm>
              <a:custGeom>
                <a:avLst/>
                <a:gdLst/>
                <a:ahLst/>
                <a:cxnLst/>
                <a:rect l="l" t="t" r="r" b="b"/>
                <a:pathLst>
                  <a:path w="29256" h="25337" fill="none" extrusionOk="0">
                    <a:moveTo>
                      <a:pt x="21942" y="1"/>
                    </a:moveTo>
                    <a:lnTo>
                      <a:pt x="7314" y="1"/>
                    </a:lnTo>
                    <a:lnTo>
                      <a:pt x="0" y="12668"/>
                    </a:lnTo>
                    <a:lnTo>
                      <a:pt x="7314" y="25336"/>
                    </a:lnTo>
                    <a:lnTo>
                      <a:pt x="21942" y="25336"/>
                    </a:lnTo>
                    <a:lnTo>
                      <a:pt x="29256" y="12668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228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125;p4"/>
              <p:cNvSpPr/>
              <p:nvPr/>
            </p:nvSpPr>
            <p:spPr>
              <a:xfrm>
                <a:off x="1274896" y="1985558"/>
                <a:ext cx="468096" cy="405376"/>
              </a:xfrm>
              <a:custGeom>
                <a:avLst/>
                <a:gdLst/>
                <a:ahLst/>
                <a:cxnLst/>
                <a:rect l="l" t="t" r="r" b="b"/>
                <a:pathLst>
                  <a:path w="29256" h="25336" fill="none" extrusionOk="0">
                    <a:moveTo>
                      <a:pt x="21942" y="0"/>
                    </a:moveTo>
                    <a:lnTo>
                      <a:pt x="7314" y="0"/>
                    </a:lnTo>
                    <a:lnTo>
                      <a:pt x="0" y="12668"/>
                    </a:lnTo>
                    <a:lnTo>
                      <a:pt x="7314" y="25336"/>
                    </a:lnTo>
                    <a:lnTo>
                      <a:pt x="21942" y="25336"/>
                    </a:lnTo>
                    <a:lnTo>
                      <a:pt x="29256" y="12668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228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p:transition spd="slow">
    <p:wip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wip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preserve="1">
  <p:cSld name="Title only">
    <p:spTree>
      <p:nvGrpSpPr>
        <p:cNvPr id="1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31"/>
          <p:cNvSpPr txBox="1">
            <a:spLocks noGrp="1"/>
          </p:cNvSpPr>
          <p:nvPr>
            <p:ph type="title"/>
          </p:nvPr>
        </p:nvSpPr>
        <p:spPr>
          <a:xfrm>
            <a:off x="1397800" y="431800"/>
            <a:ext cx="9396400" cy="643200"/>
          </a:xfrm>
          <a:prstGeom prst="rect">
            <a:avLst/>
          </a:prstGeom>
        </p:spPr>
        <p:txBody>
          <a:bodyPr spcFirstLastPara="1" wrap="square" lIns="121892" tIns="121892" rIns="121892" bIns="121892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</p:cSld>
  <p:clrMapOvr>
    <a:masterClrMapping/>
  </p:clrMapOvr>
  <p:transition spd="slow">
    <p:wip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04AF466F-BDA4-4F18-9C7B-FF0A9A1B0E80}" type="datetime1">
              <a:rPr lang="en-US" smtClean="0"/>
              <a:pPr/>
              <a:t>7/28/2025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996790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8E261E-4F2B-4FFC-B0D8-B739F593650D}" type="datetimeFigureOut">
              <a:rPr lang="en-US" smtClean="0"/>
              <a:pPr/>
              <a:t>7/28/2025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2025A1-ED26-40F3-87A5-996479C069A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430309"/>
      </p:ext>
    </p:extLst>
  </p:cSld>
  <p:clrMapOvr>
    <a:masterClrMapping/>
  </p:clrMapOvr>
  <p:transition spd="slow">
    <p:wip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28685-4D0C-42D5-8013-B5904CD1FCBC}" type="datetime1">
              <a:rPr lang="en-US" smtClean="0"/>
              <a:pPr/>
              <a:t>7/28/2025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227497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04AF466F-BDA4-4F18-9C7B-FF0A9A1B0E80}" type="datetime1">
              <a:rPr lang="en-US" smtClean="0"/>
              <a:pPr/>
              <a:t>7/28/2025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901232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8E261E-4F2B-4FFC-B0D8-B739F593650D}" type="datetimeFigureOut">
              <a:rPr lang="en-US" smtClean="0"/>
              <a:pPr/>
              <a:t>7/28/2025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2025A1-ED26-40F3-87A5-996479C069A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904947"/>
      </p:ext>
    </p:extLst>
  </p:cSld>
  <p:clrMapOvr>
    <a:masterClrMapping/>
  </p:clrMapOvr>
  <p:transition spd="slow">
    <p:wip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7/28/2025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0749982"/>
      </p:ext>
    </p:extLst>
  </p:cSld>
  <p:clrMapOvr>
    <a:masterClrMapping/>
  </p:clrMapOvr>
  <p:hf hdr="0" ft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7/28/2025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7138506"/>
      </p:ext>
    </p:extLst>
  </p:cSld>
  <p:clrMapOvr>
    <a:masterClrMapping/>
  </p:clrMapOvr>
  <p:hf hdr="0" ft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7/28/2025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7282123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7" name="Google Shape;127;p5"/>
          <p:cNvGrpSpPr/>
          <p:nvPr/>
        </p:nvGrpSpPr>
        <p:grpSpPr>
          <a:xfrm>
            <a:off x="-8633" y="3902989"/>
            <a:ext cx="12333600" cy="2973291"/>
            <a:chOff x="-6475" y="2927242"/>
            <a:chExt cx="9250200" cy="2229968"/>
          </a:xfrm>
        </p:grpSpPr>
        <p:grpSp>
          <p:nvGrpSpPr>
            <p:cNvPr id="128" name="Google Shape;128;p5"/>
            <p:cNvGrpSpPr/>
            <p:nvPr/>
          </p:nvGrpSpPr>
          <p:grpSpPr>
            <a:xfrm flipH="1">
              <a:off x="5831182" y="2927242"/>
              <a:ext cx="3303413" cy="1672498"/>
              <a:chOff x="-6475" y="2302000"/>
              <a:chExt cx="3303413" cy="1866002"/>
            </a:xfrm>
          </p:grpSpPr>
          <p:sp>
            <p:nvSpPr>
              <p:cNvPr id="129" name="Google Shape;129;p5"/>
              <p:cNvSpPr/>
              <p:nvPr/>
            </p:nvSpPr>
            <p:spPr>
              <a:xfrm>
                <a:off x="-6475" y="2302000"/>
                <a:ext cx="298800" cy="18657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130;p5"/>
              <p:cNvSpPr/>
              <p:nvPr/>
            </p:nvSpPr>
            <p:spPr>
              <a:xfrm>
                <a:off x="422755" y="2999625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131;p5"/>
              <p:cNvSpPr/>
              <p:nvPr/>
            </p:nvSpPr>
            <p:spPr>
              <a:xfrm>
                <a:off x="851986" y="2740800"/>
                <a:ext cx="298800" cy="14271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32;p5"/>
              <p:cNvSpPr/>
              <p:nvPr/>
            </p:nvSpPr>
            <p:spPr>
              <a:xfrm>
                <a:off x="1281216" y="2999500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33;p5"/>
              <p:cNvSpPr/>
              <p:nvPr/>
            </p:nvSpPr>
            <p:spPr>
              <a:xfrm>
                <a:off x="1710446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34;p5"/>
              <p:cNvSpPr/>
              <p:nvPr/>
            </p:nvSpPr>
            <p:spPr>
              <a:xfrm>
                <a:off x="2139677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135;p5"/>
              <p:cNvSpPr/>
              <p:nvPr/>
            </p:nvSpPr>
            <p:spPr>
              <a:xfrm>
                <a:off x="2568895" y="3278202"/>
                <a:ext cx="298800" cy="889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136;p5"/>
              <p:cNvSpPr/>
              <p:nvPr/>
            </p:nvSpPr>
            <p:spPr>
              <a:xfrm>
                <a:off x="2998138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7" name="Google Shape;137;p5"/>
            <p:cNvGrpSpPr/>
            <p:nvPr/>
          </p:nvGrpSpPr>
          <p:grpSpPr>
            <a:xfrm>
              <a:off x="-6475" y="2927242"/>
              <a:ext cx="3303413" cy="1672498"/>
              <a:chOff x="-6475" y="2302000"/>
              <a:chExt cx="3303413" cy="1866002"/>
            </a:xfrm>
          </p:grpSpPr>
          <p:sp>
            <p:nvSpPr>
              <p:cNvPr id="138" name="Google Shape;138;p5"/>
              <p:cNvSpPr/>
              <p:nvPr/>
            </p:nvSpPr>
            <p:spPr>
              <a:xfrm>
                <a:off x="-6475" y="2302000"/>
                <a:ext cx="298800" cy="18657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139;p5"/>
              <p:cNvSpPr/>
              <p:nvPr/>
            </p:nvSpPr>
            <p:spPr>
              <a:xfrm>
                <a:off x="422755" y="2999625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140;p5"/>
              <p:cNvSpPr/>
              <p:nvPr/>
            </p:nvSpPr>
            <p:spPr>
              <a:xfrm>
                <a:off x="851986" y="2740800"/>
                <a:ext cx="298800" cy="14271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41;p5"/>
              <p:cNvSpPr/>
              <p:nvPr/>
            </p:nvSpPr>
            <p:spPr>
              <a:xfrm>
                <a:off x="1281216" y="2999500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42;p5"/>
              <p:cNvSpPr/>
              <p:nvPr/>
            </p:nvSpPr>
            <p:spPr>
              <a:xfrm>
                <a:off x="1710446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143;p5"/>
              <p:cNvSpPr/>
              <p:nvPr/>
            </p:nvSpPr>
            <p:spPr>
              <a:xfrm>
                <a:off x="2139677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144;p5"/>
              <p:cNvSpPr/>
              <p:nvPr/>
            </p:nvSpPr>
            <p:spPr>
              <a:xfrm>
                <a:off x="2568900" y="3278202"/>
                <a:ext cx="298800" cy="889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5"/>
              <p:cNvSpPr/>
              <p:nvPr/>
            </p:nvSpPr>
            <p:spPr>
              <a:xfrm>
                <a:off x="2998138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" name="Google Shape;146;p5"/>
            <p:cNvGrpSpPr/>
            <p:nvPr/>
          </p:nvGrpSpPr>
          <p:grpSpPr>
            <a:xfrm>
              <a:off x="-6475" y="4609669"/>
              <a:ext cx="9250200" cy="547540"/>
              <a:chOff x="-6475" y="4167900"/>
              <a:chExt cx="9250200" cy="988875"/>
            </a:xfrm>
          </p:grpSpPr>
          <p:cxnSp>
            <p:nvCxnSpPr>
              <p:cNvPr id="147" name="Google Shape;147;p5"/>
              <p:cNvCxnSpPr/>
              <p:nvPr/>
            </p:nvCxnSpPr>
            <p:spPr>
              <a:xfrm>
                <a:off x="2550" y="4167900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8" name="Google Shape;148;p5"/>
              <p:cNvCxnSpPr/>
              <p:nvPr/>
            </p:nvCxnSpPr>
            <p:spPr>
              <a:xfrm>
                <a:off x="2550" y="4338618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9" name="Google Shape;149;p5"/>
              <p:cNvCxnSpPr/>
              <p:nvPr/>
            </p:nvCxnSpPr>
            <p:spPr>
              <a:xfrm>
                <a:off x="2550" y="4566243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0" name="Google Shape;150;p5"/>
              <p:cNvCxnSpPr/>
              <p:nvPr/>
            </p:nvCxnSpPr>
            <p:spPr>
              <a:xfrm>
                <a:off x="2550" y="4850774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1" name="Google Shape;151;p5"/>
              <p:cNvCxnSpPr/>
              <p:nvPr/>
            </p:nvCxnSpPr>
            <p:spPr>
              <a:xfrm rot="10800000" flipH="1">
                <a:off x="-6475" y="4167973"/>
                <a:ext cx="639600" cy="827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2" name="Google Shape;152;p5"/>
              <p:cNvCxnSpPr/>
              <p:nvPr/>
            </p:nvCxnSpPr>
            <p:spPr>
              <a:xfrm rot="10800000" flipH="1">
                <a:off x="1514439" y="4168114"/>
                <a:ext cx="545400" cy="97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3" name="Google Shape;153;p5"/>
              <p:cNvCxnSpPr/>
              <p:nvPr/>
            </p:nvCxnSpPr>
            <p:spPr>
              <a:xfrm rot="10800000" flipH="1">
                <a:off x="2941154" y="4167975"/>
                <a:ext cx="318300" cy="98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4" name="Google Shape;154;p5"/>
              <p:cNvCxnSpPr/>
              <p:nvPr/>
            </p:nvCxnSpPr>
            <p:spPr>
              <a:xfrm rot="10800000">
                <a:off x="4140768" y="4168414"/>
                <a:ext cx="0" cy="97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5" name="Google Shape;155;p5"/>
              <p:cNvCxnSpPr/>
              <p:nvPr/>
            </p:nvCxnSpPr>
            <p:spPr>
              <a:xfrm rot="10800000">
                <a:off x="8604125" y="4167973"/>
                <a:ext cx="639600" cy="827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6" name="Google Shape;156;p5"/>
              <p:cNvCxnSpPr/>
              <p:nvPr/>
            </p:nvCxnSpPr>
            <p:spPr>
              <a:xfrm rot="10800000">
                <a:off x="7177411" y="4168114"/>
                <a:ext cx="545400" cy="97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7" name="Google Shape;157;p5"/>
              <p:cNvCxnSpPr/>
              <p:nvPr/>
            </p:nvCxnSpPr>
            <p:spPr>
              <a:xfrm rot="10800000">
                <a:off x="5977796" y="4167975"/>
                <a:ext cx="318300" cy="98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8" name="Google Shape;158;p5"/>
              <p:cNvCxnSpPr/>
              <p:nvPr/>
            </p:nvCxnSpPr>
            <p:spPr>
              <a:xfrm rot="10800000">
                <a:off x="5022082" y="4168100"/>
                <a:ext cx="74400" cy="963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159" name="Google Shape;159;p5"/>
          <p:cNvSpPr txBox="1">
            <a:spLocks noGrp="1"/>
          </p:cNvSpPr>
          <p:nvPr>
            <p:ph type="title"/>
          </p:nvPr>
        </p:nvSpPr>
        <p:spPr>
          <a:xfrm>
            <a:off x="960000" y="719333"/>
            <a:ext cx="10272000" cy="763600"/>
          </a:xfrm>
          <a:prstGeom prst="rect">
            <a:avLst/>
          </a:prstGeom>
        </p:spPr>
        <p:txBody>
          <a:bodyPr spcFirstLastPara="1" wrap="square" lIns="121897" tIns="121897" rIns="121897" bIns="121897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60" name="Google Shape;160;p5"/>
          <p:cNvSpPr txBox="1">
            <a:spLocks noGrp="1"/>
          </p:cNvSpPr>
          <p:nvPr>
            <p:ph type="subTitle" idx="1"/>
          </p:nvPr>
        </p:nvSpPr>
        <p:spPr>
          <a:xfrm>
            <a:off x="6756884" y="5125048"/>
            <a:ext cx="2945200" cy="763600"/>
          </a:xfrm>
          <a:prstGeom prst="rect">
            <a:avLst/>
          </a:prstGeom>
        </p:spPr>
        <p:txBody>
          <a:bodyPr spcFirstLastPara="1" wrap="square" lIns="121897" tIns="121897" rIns="121897" bIns="121897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61" name="Google Shape;161;p5"/>
          <p:cNvSpPr txBox="1">
            <a:spLocks noGrp="1"/>
          </p:cNvSpPr>
          <p:nvPr>
            <p:ph type="subTitle" idx="2"/>
          </p:nvPr>
        </p:nvSpPr>
        <p:spPr>
          <a:xfrm>
            <a:off x="2489901" y="5125048"/>
            <a:ext cx="2945200" cy="763600"/>
          </a:xfrm>
          <a:prstGeom prst="rect">
            <a:avLst/>
          </a:prstGeom>
        </p:spPr>
        <p:txBody>
          <a:bodyPr spcFirstLastPara="1" wrap="square" lIns="121897" tIns="121897" rIns="121897" bIns="121897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62" name="Google Shape;162;p5"/>
          <p:cNvSpPr txBox="1">
            <a:spLocks noGrp="1"/>
          </p:cNvSpPr>
          <p:nvPr>
            <p:ph type="subTitle" idx="3"/>
          </p:nvPr>
        </p:nvSpPr>
        <p:spPr>
          <a:xfrm>
            <a:off x="6756884" y="4513500"/>
            <a:ext cx="2945200" cy="763600"/>
          </a:xfrm>
          <a:prstGeom prst="rect">
            <a:avLst/>
          </a:prstGeom>
        </p:spPr>
        <p:txBody>
          <a:bodyPr spcFirstLastPara="1" wrap="square" lIns="121897" tIns="121897" rIns="121897" bIns="121897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600">
                <a:solidFill>
                  <a:schemeClr val="dk1"/>
                </a:solidFill>
                <a:latin typeface="Secular One"/>
                <a:ea typeface="Secular One"/>
                <a:cs typeface="Secular One"/>
                <a:sym typeface="Secular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63" name="Google Shape;163;p5"/>
          <p:cNvSpPr txBox="1">
            <a:spLocks noGrp="1"/>
          </p:cNvSpPr>
          <p:nvPr>
            <p:ph type="subTitle" idx="4"/>
          </p:nvPr>
        </p:nvSpPr>
        <p:spPr>
          <a:xfrm>
            <a:off x="2489901" y="4513500"/>
            <a:ext cx="2945200" cy="763600"/>
          </a:xfrm>
          <a:prstGeom prst="rect">
            <a:avLst/>
          </a:prstGeom>
        </p:spPr>
        <p:txBody>
          <a:bodyPr spcFirstLastPara="1" wrap="square" lIns="121897" tIns="121897" rIns="121897" bIns="121897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600">
                <a:solidFill>
                  <a:schemeClr val="dk1"/>
                </a:solidFill>
                <a:latin typeface="Secular One"/>
                <a:ea typeface="Secular One"/>
                <a:cs typeface="Secular One"/>
                <a:sym typeface="Secular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164" name="Google Shape;164;p5"/>
          <p:cNvGrpSpPr/>
          <p:nvPr/>
        </p:nvGrpSpPr>
        <p:grpSpPr>
          <a:xfrm>
            <a:off x="1213361" y="83529"/>
            <a:ext cx="10345560" cy="6373027"/>
            <a:chOff x="910021" y="62647"/>
            <a:chExt cx="7759170" cy="4779770"/>
          </a:xfrm>
        </p:grpSpPr>
        <p:sp>
          <p:nvSpPr>
            <p:cNvPr id="165" name="Google Shape;165;p5"/>
            <p:cNvSpPr/>
            <p:nvPr/>
          </p:nvSpPr>
          <p:spPr>
            <a:xfrm rot="1771310">
              <a:off x="8255800" y="427138"/>
              <a:ext cx="349937" cy="349812"/>
            </a:xfrm>
            <a:custGeom>
              <a:avLst/>
              <a:gdLst/>
              <a:ahLst/>
              <a:cxnLst/>
              <a:rect l="l" t="t" r="r" b="b"/>
              <a:pathLst>
                <a:path w="36610" h="36610" extrusionOk="0">
                  <a:moveTo>
                    <a:pt x="36609" y="21428"/>
                  </a:moveTo>
                  <a:lnTo>
                    <a:pt x="36609" y="15183"/>
                  </a:lnTo>
                  <a:lnTo>
                    <a:pt x="32092" y="15183"/>
                  </a:lnTo>
                  <a:cubicBezTo>
                    <a:pt x="31732" y="13592"/>
                    <a:pt x="31102" y="12105"/>
                    <a:pt x="30257" y="10768"/>
                  </a:cubicBezTo>
                  <a:lnTo>
                    <a:pt x="33456" y="7569"/>
                  </a:lnTo>
                  <a:lnTo>
                    <a:pt x="29041" y="3154"/>
                  </a:lnTo>
                  <a:lnTo>
                    <a:pt x="25842" y="6353"/>
                  </a:lnTo>
                  <a:cubicBezTo>
                    <a:pt x="24505" y="5508"/>
                    <a:pt x="23019" y="4878"/>
                    <a:pt x="21427" y="4519"/>
                  </a:cubicBezTo>
                  <a:lnTo>
                    <a:pt x="21427" y="1"/>
                  </a:lnTo>
                  <a:lnTo>
                    <a:pt x="15183" y="1"/>
                  </a:lnTo>
                  <a:lnTo>
                    <a:pt x="15183" y="4519"/>
                  </a:lnTo>
                  <a:cubicBezTo>
                    <a:pt x="13591" y="4878"/>
                    <a:pt x="12105" y="5508"/>
                    <a:pt x="10768" y="6353"/>
                  </a:cubicBezTo>
                  <a:lnTo>
                    <a:pt x="7569" y="3154"/>
                  </a:lnTo>
                  <a:lnTo>
                    <a:pt x="3154" y="7569"/>
                  </a:lnTo>
                  <a:lnTo>
                    <a:pt x="6353" y="10768"/>
                  </a:lnTo>
                  <a:cubicBezTo>
                    <a:pt x="5508" y="12105"/>
                    <a:pt x="4878" y="13592"/>
                    <a:pt x="4519" y="15183"/>
                  </a:cubicBezTo>
                  <a:lnTo>
                    <a:pt x="1" y="15183"/>
                  </a:lnTo>
                  <a:lnTo>
                    <a:pt x="1" y="21428"/>
                  </a:lnTo>
                  <a:lnTo>
                    <a:pt x="4519" y="21428"/>
                  </a:lnTo>
                  <a:cubicBezTo>
                    <a:pt x="4878" y="23019"/>
                    <a:pt x="5508" y="24505"/>
                    <a:pt x="6353" y="25843"/>
                  </a:cubicBezTo>
                  <a:lnTo>
                    <a:pt x="3154" y="29042"/>
                  </a:lnTo>
                  <a:lnTo>
                    <a:pt x="7569" y="33457"/>
                  </a:lnTo>
                  <a:lnTo>
                    <a:pt x="10768" y="30258"/>
                  </a:lnTo>
                  <a:cubicBezTo>
                    <a:pt x="12105" y="31103"/>
                    <a:pt x="13591" y="31732"/>
                    <a:pt x="15183" y="32092"/>
                  </a:cubicBezTo>
                  <a:lnTo>
                    <a:pt x="15183" y="36610"/>
                  </a:lnTo>
                  <a:lnTo>
                    <a:pt x="21427" y="36610"/>
                  </a:lnTo>
                  <a:lnTo>
                    <a:pt x="21427" y="32092"/>
                  </a:lnTo>
                  <a:cubicBezTo>
                    <a:pt x="23019" y="31732"/>
                    <a:pt x="24505" y="31103"/>
                    <a:pt x="25842" y="30258"/>
                  </a:cubicBezTo>
                  <a:lnTo>
                    <a:pt x="29041" y="33457"/>
                  </a:lnTo>
                  <a:lnTo>
                    <a:pt x="33456" y="29042"/>
                  </a:lnTo>
                  <a:lnTo>
                    <a:pt x="30257" y="25843"/>
                  </a:lnTo>
                  <a:cubicBezTo>
                    <a:pt x="31102" y="24505"/>
                    <a:pt x="31732" y="23019"/>
                    <a:pt x="32092" y="21428"/>
                  </a:cubicBezTo>
                  <a:close/>
                  <a:moveTo>
                    <a:pt x="19650" y="25059"/>
                  </a:moveTo>
                  <a:cubicBezTo>
                    <a:pt x="14803" y="25978"/>
                    <a:pt x="10633" y="21808"/>
                    <a:pt x="11551" y="16960"/>
                  </a:cubicBezTo>
                  <a:cubicBezTo>
                    <a:pt x="12064" y="14251"/>
                    <a:pt x="14249" y="12066"/>
                    <a:pt x="16958" y="11551"/>
                  </a:cubicBezTo>
                  <a:cubicBezTo>
                    <a:pt x="21805" y="10631"/>
                    <a:pt x="25980" y="14805"/>
                    <a:pt x="25059" y="19653"/>
                  </a:cubicBezTo>
                  <a:cubicBezTo>
                    <a:pt x="24546" y="22362"/>
                    <a:pt x="22359" y="24546"/>
                    <a:pt x="19650" y="25059"/>
                  </a:cubicBezTo>
                  <a:close/>
                </a:path>
              </a:pathLst>
            </a:custGeom>
            <a:solidFill>
              <a:srgbClr val="A4ABD7">
                <a:alpha val="25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5"/>
            <p:cNvSpPr/>
            <p:nvPr/>
          </p:nvSpPr>
          <p:spPr>
            <a:xfrm rot="1771310">
              <a:off x="1930850" y="126163"/>
              <a:ext cx="349937" cy="349812"/>
            </a:xfrm>
            <a:custGeom>
              <a:avLst/>
              <a:gdLst/>
              <a:ahLst/>
              <a:cxnLst/>
              <a:rect l="l" t="t" r="r" b="b"/>
              <a:pathLst>
                <a:path w="36610" h="36610" extrusionOk="0">
                  <a:moveTo>
                    <a:pt x="36609" y="21428"/>
                  </a:moveTo>
                  <a:lnTo>
                    <a:pt x="36609" y="15183"/>
                  </a:lnTo>
                  <a:lnTo>
                    <a:pt x="32092" y="15183"/>
                  </a:lnTo>
                  <a:cubicBezTo>
                    <a:pt x="31732" y="13592"/>
                    <a:pt x="31102" y="12105"/>
                    <a:pt x="30257" y="10768"/>
                  </a:cubicBezTo>
                  <a:lnTo>
                    <a:pt x="33456" y="7569"/>
                  </a:lnTo>
                  <a:lnTo>
                    <a:pt x="29041" y="3154"/>
                  </a:lnTo>
                  <a:lnTo>
                    <a:pt x="25842" y="6353"/>
                  </a:lnTo>
                  <a:cubicBezTo>
                    <a:pt x="24505" y="5508"/>
                    <a:pt x="23019" y="4878"/>
                    <a:pt x="21427" y="4519"/>
                  </a:cubicBezTo>
                  <a:lnTo>
                    <a:pt x="21427" y="1"/>
                  </a:lnTo>
                  <a:lnTo>
                    <a:pt x="15183" y="1"/>
                  </a:lnTo>
                  <a:lnTo>
                    <a:pt x="15183" y="4519"/>
                  </a:lnTo>
                  <a:cubicBezTo>
                    <a:pt x="13591" y="4878"/>
                    <a:pt x="12105" y="5508"/>
                    <a:pt x="10768" y="6353"/>
                  </a:cubicBezTo>
                  <a:lnTo>
                    <a:pt x="7569" y="3154"/>
                  </a:lnTo>
                  <a:lnTo>
                    <a:pt x="3154" y="7569"/>
                  </a:lnTo>
                  <a:lnTo>
                    <a:pt x="6353" y="10768"/>
                  </a:lnTo>
                  <a:cubicBezTo>
                    <a:pt x="5508" y="12105"/>
                    <a:pt x="4878" y="13592"/>
                    <a:pt x="4519" y="15183"/>
                  </a:cubicBezTo>
                  <a:lnTo>
                    <a:pt x="1" y="15183"/>
                  </a:lnTo>
                  <a:lnTo>
                    <a:pt x="1" y="21428"/>
                  </a:lnTo>
                  <a:lnTo>
                    <a:pt x="4519" y="21428"/>
                  </a:lnTo>
                  <a:cubicBezTo>
                    <a:pt x="4878" y="23019"/>
                    <a:pt x="5508" y="24505"/>
                    <a:pt x="6353" y="25843"/>
                  </a:cubicBezTo>
                  <a:lnTo>
                    <a:pt x="3154" y="29042"/>
                  </a:lnTo>
                  <a:lnTo>
                    <a:pt x="7569" y="33457"/>
                  </a:lnTo>
                  <a:lnTo>
                    <a:pt x="10768" y="30258"/>
                  </a:lnTo>
                  <a:cubicBezTo>
                    <a:pt x="12105" y="31103"/>
                    <a:pt x="13591" y="31732"/>
                    <a:pt x="15183" y="32092"/>
                  </a:cubicBezTo>
                  <a:lnTo>
                    <a:pt x="15183" y="36610"/>
                  </a:lnTo>
                  <a:lnTo>
                    <a:pt x="21427" y="36610"/>
                  </a:lnTo>
                  <a:lnTo>
                    <a:pt x="21427" y="32092"/>
                  </a:lnTo>
                  <a:cubicBezTo>
                    <a:pt x="23019" y="31732"/>
                    <a:pt x="24505" y="31103"/>
                    <a:pt x="25842" y="30258"/>
                  </a:cubicBezTo>
                  <a:lnTo>
                    <a:pt x="29041" y="33457"/>
                  </a:lnTo>
                  <a:lnTo>
                    <a:pt x="33456" y="29042"/>
                  </a:lnTo>
                  <a:lnTo>
                    <a:pt x="30257" y="25843"/>
                  </a:lnTo>
                  <a:cubicBezTo>
                    <a:pt x="31102" y="24505"/>
                    <a:pt x="31732" y="23019"/>
                    <a:pt x="32092" y="21428"/>
                  </a:cubicBezTo>
                  <a:close/>
                  <a:moveTo>
                    <a:pt x="19650" y="25059"/>
                  </a:moveTo>
                  <a:cubicBezTo>
                    <a:pt x="14803" y="25978"/>
                    <a:pt x="10633" y="21808"/>
                    <a:pt x="11551" y="16960"/>
                  </a:cubicBezTo>
                  <a:cubicBezTo>
                    <a:pt x="12064" y="14251"/>
                    <a:pt x="14249" y="12066"/>
                    <a:pt x="16958" y="11551"/>
                  </a:cubicBezTo>
                  <a:cubicBezTo>
                    <a:pt x="21805" y="10631"/>
                    <a:pt x="25980" y="14805"/>
                    <a:pt x="25059" y="19653"/>
                  </a:cubicBezTo>
                  <a:cubicBezTo>
                    <a:pt x="24546" y="22362"/>
                    <a:pt x="22359" y="24546"/>
                    <a:pt x="19650" y="25059"/>
                  </a:cubicBezTo>
                  <a:close/>
                </a:path>
              </a:pathLst>
            </a:custGeom>
            <a:solidFill>
              <a:srgbClr val="A4ABD7">
                <a:alpha val="25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5"/>
            <p:cNvSpPr/>
            <p:nvPr/>
          </p:nvSpPr>
          <p:spPr>
            <a:xfrm rot="1771310">
              <a:off x="973475" y="4429088"/>
              <a:ext cx="349937" cy="349812"/>
            </a:xfrm>
            <a:custGeom>
              <a:avLst/>
              <a:gdLst/>
              <a:ahLst/>
              <a:cxnLst/>
              <a:rect l="l" t="t" r="r" b="b"/>
              <a:pathLst>
                <a:path w="36610" h="36610" extrusionOk="0">
                  <a:moveTo>
                    <a:pt x="36609" y="21428"/>
                  </a:moveTo>
                  <a:lnTo>
                    <a:pt x="36609" y="15183"/>
                  </a:lnTo>
                  <a:lnTo>
                    <a:pt x="32092" y="15183"/>
                  </a:lnTo>
                  <a:cubicBezTo>
                    <a:pt x="31732" y="13592"/>
                    <a:pt x="31102" y="12105"/>
                    <a:pt x="30257" y="10768"/>
                  </a:cubicBezTo>
                  <a:lnTo>
                    <a:pt x="33456" y="7569"/>
                  </a:lnTo>
                  <a:lnTo>
                    <a:pt x="29041" y="3154"/>
                  </a:lnTo>
                  <a:lnTo>
                    <a:pt x="25842" y="6353"/>
                  </a:lnTo>
                  <a:cubicBezTo>
                    <a:pt x="24505" y="5508"/>
                    <a:pt x="23019" y="4878"/>
                    <a:pt x="21427" y="4519"/>
                  </a:cubicBezTo>
                  <a:lnTo>
                    <a:pt x="21427" y="1"/>
                  </a:lnTo>
                  <a:lnTo>
                    <a:pt x="15183" y="1"/>
                  </a:lnTo>
                  <a:lnTo>
                    <a:pt x="15183" y="4519"/>
                  </a:lnTo>
                  <a:cubicBezTo>
                    <a:pt x="13591" y="4878"/>
                    <a:pt x="12105" y="5508"/>
                    <a:pt x="10768" y="6353"/>
                  </a:cubicBezTo>
                  <a:lnTo>
                    <a:pt x="7569" y="3154"/>
                  </a:lnTo>
                  <a:lnTo>
                    <a:pt x="3154" y="7569"/>
                  </a:lnTo>
                  <a:lnTo>
                    <a:pt x="6353" y="10768"/>
                  </a:lnTo>
                  <a:cubicBezTo>
                    <a:pt x="5508" y="12105"/>
                    <a:pt x="4878" y="13592"/>
                    <a:pt x="4519" y="15183"/>
                  </a:cubicBezTo>
                  <a:lnTo>
                    <a:pt x="1" y="15183"/>
                  </a:lnTo>
                  <a:lnTo>
                    <a:pt x="1" y="21428"/>
                  </a:lnTo>
                  <a:lnTo>
                    <a:pt x="4519" y="21428"/>
                  </a:lnTo>
                  <a:cubicBezTo>
                    <a:pt x="4878" y="23019"/>
                    <a:pt x="5508" y="24505"/>
                    <a:pt x="6353" y="25843"/>
                  </a:cubicBezTo>
                  <a:lnTo>
                    <a:pt x="3154" y="29042"/>
                  </a:lnTo>
                  <a:lnTo>
                    <a:pt x="7569" y="33457"/>
                  </a:lnTo>
                  <a:lnTo>
                    <a:pt x="10768" y="30258"/>
                  </a:lnTo>
                  <a:cubicBezTo>
                    <a:pt x="12105" y="31103"/>
                    <a:pt x="13591" y="31732"/>
                    <a:pt x="15183" y="32092"/>
                  </a:cubicBezTo>
                  <a:lnTo>
                    <a:pt x="15183" y="36610"/>
                  </a:lnTo>
                  <a:lnTo>
                    <a:pt x="21427" y="36610"/>
                  </a:lnTo>
                  <a:lnTo>
                    <a:pt x="21427" y="32092"/>
                  </a:lnTo>
                  <a:cubicBezTo>
                    <a:pt x="23019" y="31732"/>
                    <a:pt x="24505" y="31103"/>
                    <a:pt x="25842" y="30258"/>
                  </a:cubicBezTo>
                  <a:lnTo>
                    <a:pt x="29041" y="33457"/>
                  </a:lnTo>
                  <a:lnTo>
                    <a:pt x="33456" y="29042"/>
                  </a:lnTo>
                  <a:lnTo>
                    <a:pt x="30257" y="25843"/>
                  </a:lnTo>
                  <a:cubicBezTo>
                    <a:pt x="31102" y="24505"/>
                    <a:pt x="31732" y="23019"/>
                    <a:pt x="32092" y="21428"/>
                  </a:cubicBezTo>
                  <a:close/>
                  <a:moveTo>
                    <a:pt x="19650" y="25059"/>
                  </a:moveTo>
                  <a:cubicBezTo>
                    <a:pt x="14803" y="25978"/>
                    <a:pt x="10633" y="21808"/>
                    <a:pt x="11551" y="16960"/>
                  </a:cubicBezTo>
                  <a:cubicBezTo>
                    <a:pt x="12064" y="14251"/>
                    <a:pt x="14249" y="12066"/>
                    <a:pt x="16958" y="11551"/>
                  </a:cubicBezTo>
                  <a:cubicBezTo>
                    <a:pt x="21805" y="10631"/>
                    <a:pt x="25980" y="14805"/>
                    <a:pt x="25059" y="19653"/>
                  </a:cubicBezTo>
                  <a:cubicBezTo>
                    <a:pt x="24546" y="22362"/>
                    <a:pt x="22359" y="24546"/>
                    <a:pt x="19650" y="25059"/>
                  </a:cubicBezTo>
                  <a:close/>
                </a:path>
              </a:pathLst>
            </a:custGeom>
            <a:solidFill>
              <a:srgbClr val="FFFFFF">
                <a:alpha val="452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 spd="slow">
    <p:wip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7/28/2025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9516892"/>
      </p:ext>
    </p:extLst>
  </p:cSld>
  <p:clrMapOvr>
    <a:masterClrMapping/>
  </p:clrMapOvr>
  <p:hf hdr="0" ftr="0" dt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7/28/2025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7452822"/>
      </p:ext>
    </p:extLst>
  </p:cSld>
  <p:clrMapOvr>
    <a:masterClrMapping/>
  </p:clrMapOvr>
  <p:hf hdr="0" ft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7/28/2025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5572363"/>
      </p:ext>
    </p:extLst>
  </p:cSld>
  <p:clrMapOvr>
    <a:masterClrMapping/>
  </p:clrMapOvr>
  <p:hf hdr="0" ftr="0" dt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7/28/2025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8325829"/>
      </p:ext>
    </p:extLst>
  </p:cSld>
  <p:clrMapOvr>
    <a:masterClrMapping/>
  </p:clrMapOvr>
  <p:hf hdr="0" ftr="0" dt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7/28/2025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427162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7/28/2025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784263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86BE5-D2A3-4BF0-8B30-D7403E61B3DC}" type="datetimeFigureOut">
              <a:rPr lang="en-US" smtClean="0"/>
              <a:t>7/28/2025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164779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7/28/2025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011160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7/28/2025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492038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7/28/2025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29459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9" name="Google Shape;169;p6"/>
          <p:cNvGrpSpPr/>
          <p:nvPr/>
        </p:nvGrpSpPr>
        <p:grpSpPr>
          <a:xfrm>
            <a:off x="-8633" y="3902989"/>
            <a:ext cx="12333600" cy="2973291"/>
            <a:chOff x="-6475" y="2927242"/>
            <a:chExt cx="9250200" cy="2229968"/>
          </a:xfrm>
        </p:grpSpPr>
        <p:grpSp>
          <p:nvGrpSpPr>
            <p:cNvPr id="170" name="Google Shape;170;p6"/>
            <p:cNvGrpSpPr/>
            <p:nvPr/>
          </p:nvGrpSpPr>
          <p:grpSpPr>
            <a:xfrm flipH="1">
              <a:off x="5831182" y="2927242"/>
              <a:ext cx="3303413" cy="1672406"/>
              <a:chOff x="-6475" y="2302000"/>
              <a:chExt cx="3303413" cy="1865900"/>
            </a:xfrm>
          </p:grpSpPr>
          <p:sp>
            <p:nvSpPr>
              <p:cNvPr id="171" name="Google Shape;171;p6"/>
              <p:cNvSpPr/>
              <p:nvPr/>
            </p:nvSpPr>
            <p:spPr>
              <a:xfrm>
                <a:off x="-6475" y="2302000"/>
                <a:ext cx="298800" cy="18657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6"/>
              <p:cNvSpPr/>
              <p:nvPr/>
            </p:nvSpPr>
            <p:spPr>
              <a:xfrm>
                <a:off x="422755" y="2999625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73;p6"/>
              <p:cNvSpPr/>
              <p:nvPr/>
            </p:nvSpPr>
            <p:spPr>
              <a:xfrm>
                <a:off x="851986" y="2740800"/>
                <a:ext cx="298800" cy="14271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174;p6"/>
              <p:cNvSpPr/>
              <p:nvPr/>
            </p:nvSpPr>
            <p:spPr>
              <a:xfrm>
                <a:off x="1281216" y="2999500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75;p6"/>
              <p:cNvSpPr/>
              <p:nvPr/>
            </p:nvSpPr>
            <p:spPr>
              <a:xfrm>
                <a:off x="1710446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6"/>
              <p:cNvSpPr/>
              <p:nvPr/>
            </p:nvSpPr>
            <p:spPr>
              <a:xfrm>
                <a:off x="2139677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77;p6"/>
              <p:cNvSpPr/>
              <p:nvPr/>
            </p:nvSpPr>
            <p:spPr>
              <a:xfrm>
                <a:off x="2568907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178;p6"/>
              <p:cNvSpPr/>
              <p:nvPr/>
            </p:nvSpPr>
            <p:spPr>
              <a:xfrm>
                <a:off x="2998138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9" name="Google Shape;179;p6"/>
            <p:cNvGrpSpPr/>
            <p:nvPr/>
          </p:nvGrpSpPr>
          <p:grpSpPr>
            <a:xfrm>
              <a:off x="-6475" y="2927242"/>
              <a:ext cx="3303413" cy="1672406"/>
              <a:chOff x="-6475" y="2302000"/>
              <a:chExt cx="3303413" cy="1865900"/>
            </a:xfrm>
          </p:grpSpPr>
          <p:sp>
            <p:nvSpPr>
              <p:cNvPr id="180" name="Google Shape;180;p6"/>
              <p:cNvSpPr/>
              <p:nvPr/>
            </p:nvSpPr>
            <p:spPr>
              <a:xfrm>
                <a:off x="-6475" y="2302000"/>
                <a:ext cx="298800" cy="18657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81;p6"/>
              <p:cNvSpPr/>
              <p:nvPr/>
            </p:nvSpPr>
            <p:spPr>
              <a:xfrm>
                <a:off x="422755" y="2999625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82;p6"/>
              <p:cNvSpPr/>
              <p:nvPr/>
            </p:nvSpPr>
            <p:spPr>
              <a:xfrm>
                <a:off x="851986" y="2740800"/>
                <a:ext cx="298800" cy="14271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83;p6"/>
              <p:cNvSpPr/>
              <p:nvPr/>
            </p:nvSpPr>
            <p:spPr>
              <a:xfrm>
                <a:off x="1281216" y="2999500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184;p6"/>
              <p:cNvSpPr/>
              <p:nvPr/>
            </p:nvSpPr>
            <p:spPr>
              <a:xfrm>
                <a:off x="1710446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185;p6"/>
              <p:cNvSpPr/>
              <p:nvPr/>
            </p:nvSpPr>
            <p:spPr>
              <a:xfrm>
                <a:off x="2139677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86;p6"/>
              <p:cNvSpPr/>
              <p:nvPr/>
            </p:nvSpPr>
            <p:spPr>
              <a:xfrm>
                <a:off x="2568907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87;p6"/>
              <p:cNvSpPr/>
              <p:nvPr/>
            </p:nvSpPr>
            <p:spPr>
              <a:xfrm>
                <a:off x="2998138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8" name="Google Shape;188;p6"/>
            <p:cNvGrpSpPr/>
            <p:nvPr/>
          </p:nvGrpSpPr>
          <p:grpSpPr>
            <a:xfrm>
              <a:off x="-6475" y="4609669"/>
              <a:ext cx="9250200" cy="547540"/>
              <a:chOff x="-6475" y="4167900"/>
              <a:chExt cx="9250200" cy="988875"/>
            </a:xfrm>
          </p:grpSpPr>
          <p:cxnSp>
            <p:nvCxnSpPr>
              <p:cNvPr id="189" name="Google Shape;189;p6"/>
              <p:cNvCxnSpPr/>
              <p:nvPr/>
            </p:nvCxnSpPr>
            <p:spPr>
              <a:xfrm>
                <a:off x="2550" y="4167900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0" name="Google Shape;190;p6"/>
              <p:cNvCxnSpPr/>
              <p:nvPr/>
            </p:nvCxnSpPr>
            <p:spPr>
              <a:xfrm>
                <a:off x="2550" y="4338618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1" name="Google Shape;191;p6"/>
              <p:cNvCxnSpPr/>
              <p:nvPr/>
            </p:nvCxnSpPr>
            <p:spPr>
              <a:xfrm>
                <a:off x="2550" y="4566243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2" name="Google Shape;192;p6"/>
              <p:cNvCxnSpPr/>
              <p:nvPr/>
            </p:nvCxnSpPr>
            <p:spPr>
              <a:xfrm>
                <a:off x="2550" y="4850774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3" name="Google Shape;193;p6"/>
              <p:cNvCxnSpPr/>
              <p:nvPr/>
            </p:nvCxnSpPr>
            <p:spPr>
              <a:xfrm rot="10800000" flipH="1">
                <a:off x="-6475" y="4167973"/>
                <a:ext cx="639600" cy="827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4" name="Google Shape;194;p6"/>
              <p:cNvCxnSpPr/>
              <p:nvPr/>
            </p:nvCxnSpPr>
            <p:spPr>
              <a:xfrm rot="10800000" flipH="1">
                <a:off x="1514439" y="4168114"/>
                <a:ext cx="545400" cy="97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5" name="Google Shape;195;p6"/>
              <p:cNvCxnSpPr/>
              <p:nvPr/>
            </p:nvCxnSpPr>
            <p:spPr>
              <a:xfrm rot="10800000" flipH="1">
                <a:off x="2941154" y="4167975"/>
                <a:ext cx="318300" cy="98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6" name="Google Shape;196;p6"/>
              <p:cNvCxnSpPr/>
              <p:nvPr/>
            </p:nvCxnSpPr>
            <p:spPr>
              <a:xfrm rot="10800000">
                <a:off x="4140768" y="4168414"/>
                <a:ext cx="0" cy="97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7" name="Google Shape;197;p6"/>
              <p:cNvCxnSpPr/>
              <p:nvPr/>
            </p:nvCxnSpPr>
            <p:spPr>
              <a:xfrm rot="10800000">
                <a:off x="8604125" y="4167973"/>
                <a:ext cx="639600" cy="827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8" name="Google Shape;198;p6"/>
              <p:cNvCxnSpPr/>
              <p:nvPr/>
            </p:nvCxnSpPr>
            <p:spPr>
              <a:xfrm rot="10800000">
                <a:off x="7177411" y="4168114"/>
                <a:ext cx="545400" cy="97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9" name="Google Shape;199;p6"/>
              <p:cNvCxnSpPr/>
              <p:nvPr/>
            </p:nvCxnSpPr>
            <p:spPr>
              <a:xfrm rot="10800000">
                <a:off x="5977796" y="4167975"/>
                <a:ext cx="318300" cy="98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0" name="Google Shape;200;p6"/>
              <p:cNvCxnSpPr/>
              <p:nvPr/>
            </p:nvCxnSpPr>
            <p:spPr>
              <a:xfrm rot="10800000">
                <a:off x="5022082" y="4168100"/>
                <a:ext cx="74400" cy="963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201" name="Google Shape;201;p6"/>
          <p:cNvSpPr txBox="1">
            <a:spLocks noGrp="1"/>
          </p:cNvSpPr>
          <p:nvPr>
            <p:ph type="title"/>
          </p:nvPr>
        </p:nvSpPr>
        <p:spPr>
          <a:xfrm>
            <a:off x="960000" y="719333"/>
            <a:ext cx="10272000" cy="763600"/>
          </a:xfrm>
          <a:prstGeom prst="rect">
            <a:avLst/>
          </a:prstGeom>
        </p:spPr>
        <p:txBody>
          <a:bodyPr spcFirstLastPara="1" wrap="square" lIns="121897" tIns="121897" rIns="121897" bIns="121897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202" name="Google Shape;202;p6"/>
          <p:cNvGrpSpPr/>
          <p:nvPr/>
        </p:nvGrpSpPr>
        <p:grpSpPr>
          <a:xfrm>
            <a:off x="-284972" y="-217970"/>
            <a:ext cx="12609939" cy="5378271"/>
            <a:chOff x="-213729" y="-163478"/>
            <a:chExt cx="9457454" cy="4033703"/>
          </a:xfrm>
        </p:grpSpPr>
        <p:sp>
          <p:nvSpPr>
            <p:cNvPr id="203" name="Google Shape;203;p6"/>
            <p:cNvSpPr/>
            <p:nvPr/>
          </p:nvSpPr>
          <p:spPr>
            <a:xfrm rot="1771310">
              <a:off x="7280225" y="-99962"/>
              <a:ext cx="349937" cy="349812"/>
            </a:xfrm>
            <a:custGeom>
              <a:avLst/>
              <a:gdLst/>
              <a:ahLst/>
              <a:cxnLst/>
              <a:rect l="l" t="t" r="r" b="b"/>
              <a:pathLst>
                <a:path w="36610" h="36610" extrusionOk="0">
                  <a:moveTo>
                    <a:pt x="36609" y="21428"/>
                  </a:moveTo>
                  <a:lnTo>
                    <a:pt x="36609" y="15183"/>
                  </a:lnTo>
                  <a:lnTo>
                    <a:pt x="32092" y="15183"/>
                  </a:lnTo>
                  <a:cubicBezTo>
                    <a:pt x="31732" y="13592"/>
                    <a:pt x="31102" y="12105"/>
                    <a:pt x="30257" y="10768"/>
                  </a:cubicBezTo>
                  <a:lnTo>
                    <a:pt x="33456" y="7569"/>
                  </a:lnTo>
                  <a:lnTo>
                    <a:pt x="29041" y="3154"/>
                  </a:lnTo>
                  <a:lnTo>
                    <a:pt x="25842" y="6353"/>
                  </a:lnTo>
                  <a:cubicBezTo>
                    <a:pt x="24505" y="5508"/>
                    <a:pt x="23019" y="4878"/>
                    <a:pt x="21427" y="4519"/>
                  </a:cubicBezTo>
                  <a:lnTo>
                    <a:pt x="21427" y="1"/>
                  </a:lnTo>
                  <a:lnTo>
                    <a:pt x="15183" y="1"/>
                  </a:lnTo>
                  <a:lnTo>
                    <a:pt x="15183" y="4519"/>
                  </a:lnTo>
                  <a:cubicBezTo>
                    <a:pt x="13591" y="4878"/>
                    <a:pt x="12105" y="5508"/>
                    <a:pt x="10768" y="6353"/>
                  </a:cubicBezTo>
                  <a:lnTo>
                    <a:pt x="7569" y="3154"/>
                  </a:lnTo>
                  <a:lnTo>
                    <a:pt x="3154" y="7569"/>
                  </a:lnTo>
                  <a:lnTo>
                    <a:pt x="6353" y="10768"/>
                  </a:lnTo>
                  <a:cubicBezTo>
                    <a:pt x="5508" y="12105"/>
                    <a:pt x="4878" y="13592"/>
                    <a:pt x="4519" y="15183"/>
                  </a:cubicBezTo>
                  <a:lnTo>
                    <a:pt x="1" y="15183"/>
                  </a:lnTo>
                  <a:lnTo>
                    <a:pt x="1" y="21428"/>
                  </a:lnTo>
                  <a:lnTo>
                    <a:pt x="4519" y="21428"/>
                  </a:lnTo>
                  <a:cubicBezTo>
                    <a:pt x="4878" y="23019"/>
                    <a:pt x="5508" y="24505"/>
                    <a:pt x="6353" y="25843"/>
                  </a:cubicBezTo>
                  <a:lnTo>
                    <a:pt x="3154" y="29042"/>
                  </a:lnTo>
                  <a:lnTo>
                    <a:pt x="7569" y="33457"/>
                  </a:lnTo>
                  <a:lnTo>
                    <a:pt x="10768" y="30258"/>
                  </a:lnTo>
                  <a:cubicBezTo>
                    <a:pt x="12105" y="31103"/>
                    <a:pt x="13591" y="31732"/>
                    <a:pt x="15183" y="32092"/>
                  </a:cubicBezTo>
                  <a:lnTo>
                    <a:pt x="15183" y="36610"/>
                  </a:lnTo>
                  <a:lnTo>
                    <a:pt x="21427" y="36610"/>
                  </a:lnTo>
                  <a:lnTo>
                    <a:pt x="21427" y="32092"/>
                  </a:lnTo>
                  <a:cubicBezTo>
                    <a:pt x="23019" y="31732"/>
                    <a:pt x="24505" y="31103"/>
                    <a:pt x="25842" y="30258"/>
                  </a:cubicBezTo>
                  <a:lnTo>
                    <a:pt x="29041" y="33457"/>
                  </a:lnTo>
                  <a:lnTo>
                    <a:pt x="33456" y="29042"/>
                  </a:lnTo>
                  <a:lnTo>
                    <a:pt x="30257" y="25843"/>
                  </a:lnTo>
                  <a:cubicBezTo>
                    <a:pt x="31102" y="24505"/>
                    <a:pt x="31732" y="23019"/>
                    <a:pt x="32092" y="21428"/>
                  </a:cubicBezTo>
                  <a:close/>
                  <a:moveTo>
                    <a:pt x="19650" y="25059"/>
                  </a:moveTo>
                  <a:cubicBezTo>
                    <a:pt x="14803" y="25978"/>
                    <a:pt x="10633" y="21808"/>
                    <a:pt x="11551" y="16960"/>
                  </a:cubicBezTo>
                  <a:cubicBezTo>
                    <a:pt x="12064" y="14251"/>
                    <a:pt x="14249" y="12066"/>
                    <a:pt x="16958" y="11551"/>
                  </a:cubicBezTo>
                  <a:cubicBezTo>
                    <a:pt x="21805" y="10631"/>
                    <a:pt x="25980" y="14805"/>
                    <a:pt x="25059" y="19653"/>
                  </a:cubicBezTo>
                  <a:cubicBezTo>
                    <a:pt x="24546" y="22362"/>
                    <a:pt x="22359" y="24546"/>
                    <a:pt x="19650" y="25059"/>
                  </a:cubicBezTo>
                  <a:close/>
                </a:path>
              </a:pathLst>
            </a:custGeom>
            <a:solidFill>
              <a:srgbClr val="A4ABD7">
                <a:alpha val="25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6"/>
            <p:cNvSpPr/>
            <p:nvPr/>
          </p:nvSpPr>
          <p:spPr>
            <a:xfrm rot="1771310">
              <a:off x="-150275" y="2595013"/>
              <a:ext cx="349937" cy="349812"/>
            </a:xfrm>
            <a:custGeom>
              <a:avLst/>
              <a:gdLst/>
              <a:ahLst/>
              <a:cxnLst/>
              <a:rect l="l" t="t" r="r" b="b"/>
              <a:pathLst>
                <a:path w="36610" h="36610" extrusionOk="0">
                  <a:moveTo>
                    <a:pt x="36609" y="21428"/>
                  </a:moveTo>
                  <a:lnTo>
                    <a:pt x="36609" y="15183"/>
                  </a:lnTo>
                  <a:lnTo>
                    <a:pt x="32092" y="15183"/>
                  </a:lnTo>
                  <a:cubicBezTo>
                    <a:pt x="31732" y="13592"/>
                    <a:pt x="31102" y="12105"/>
                    <a:pt x="30257" y="10768"/>
                  </a:cubicBezTo>
                  <a:lnTo>
                    <a:pt x="33456" y="7569"/>
                  </a:lnTo>
                  <a:lnTo>
                    <a:pt x="29041" y="3154"/>
                  </a:lnTo>
                  <a:lnTo>
                    <a:pt x="25842" y="6353"/>
                  </a:lnTo>
                  <a:cubicBezTo>
                    <a:pt x="24505" y="5508"/>
                    <a:pt x="23019" y="4878"/>
                    <a:pt x="21427" y="4519"/>
                  </a:cubicBezTo>
                  <a:lnTo>
                    <a:pt x="21427" y="1"/>
                  </a:lnTo>
                  <a:lnTo>
                    <a:pt x="15183" y="1"/>
                  </a:lnTo>
                  <a:lnTo>
                    <a:pt x="15183" y="4519"/>
                  </a:lnTo>
                  <a:cubicBezTo>
                    <a:pt x="13591" y="4878"/>
                    <a:pt x="12105" y="5508"/>
                    <a:pt x="10768" y="6353"/>
                  </a:cubicBezTo>
                  <a:lnTo>
                    <a:pt x="7569" y="3154"/>
                  </a:lnTo>
                  <a:lnTo>
                    <a:pt x="3154" y="7569"/>
                  </a:lnTo>
                  <a:lnTo>
                    <a:pt x="6353" y="10768"/>
                  </a:lnTo>
                  <a:cubicBezTo>
                    <a:pt x="5508" y="12105"/>
                    <a:pt x="4878" y="13592"/>
                    <a:pt x="4519" y="15183"/>
                  </a:cubicBezTo>
                  <a:lnTo>
                    <a:pt x="1" y="15183"/>
                  </a:lnTo>
                  <a:lnTo>
                    <a:pt x="1" y="21428"/>
                  </a:lnTo>
                  <a:lnTo>
                    <a:pt x="4519" y="21428"/>
                  </a:lnTo>
                  <a:cubicBezTo>
                    <a:pt x="4878" y="23019"/>
                    <a:pt x="5508" y="24505"/>
                    <a:pt x="6353" y="25843"/>
                  </a:cubicBezTo>
                  <a:lnTo>
                    <a:pt x="3154" y="29042"/>
                  </a:lnTo>
                  <a:lnTo>
                    <a:pt x="7569" y="33457"/>
                  </a:lnTo>
                  <a:lnTo>
                    <a:pt x="10768" y="30258"/>
                  </a:lnTo>
                  <a:cubicBezTo>
                    <a:pt x="12105" y="31103"/>
                    <a:pt x="13591" y="31732"/>
                    <a:pt x="15183" y="32092"/>
                  </a:cubicBezTo>
                  <a:lnTo>
                    <a:pt x="15183" y="36610"/>
                  </a:lnTo>
                  <a:lnTo>
                    <a:pt x="21427" y="36610"/>
                  </a:lnTo>
                  <a:lnTo>
                    <a:pt x="21427" y="32092"/>
                  </a:lnTo>
                  <a:cubicBezTo>
                    <a:pt x="23019" y="31732"/>
                    <a:pt x="24505" y="31103"/>
                    <a:pt x="25842" y="30258"/>
                  </a:cubicBezTo>
                  <a:lnTo>
                    <a:pt x="29041" y="33457"/>
                  </a:lnTo>
                  <a:lnTo>
                    <a:pt x="33456" y="29042"/>
                  </a:lnTo>
                  <a:lnTo>
                    <a:pt x="30257" y="25843"/>
                  </a:lnTo>
                  <a:cubicBezTo>
                    <a:pt x="31102" y="24505"/>
                    <a:pt x="31732" y="23019"/>
                    <a:pt x="32092" y="21428"/>
                  </a:cubicBezTo>
                  <a:close/>
                  <a:moveTo>
                    <a:pt x="19650" y="25059"/>
                  </a:moveTo>
                  <a:cubicBezTo>
                    <a:pt x="14803" y="25978"/>
                    <a:pt x="10633" y="21808"/>
                    <a:pt x="11551" y="16960"/>
                  </a:cubicBezTo>
                  <a:cubicBezTo>
                    <a:pt x="12064" y="14251"/>
                    <a:pt x="14249" y="12066"/>
                    <a:pt x="16958" y="11551"/>
                  </a:cubicBezTo>
                  <a:cubicBezTo>
                    <a:pt x="21805" y="10631"/>
                    <a:pt x="25980" y="14805"/>
                    <a:pt x="25059" y="19653"/>
                  </a:cubicBezTo>
                  <a:cubicBezTo>
                    <a:pt x="24546" y="22362"/>
                    <a:pt x="22359" y="24546"/>
                    <a:pt x="19650" y="25059"/>
                  </a:cubicBezTo>
                  <a:close/>
                </a:path>
              </a:pathLst>
            </a:custGeom>
            <a:solidFill>
              <a:srgbClr val="FFFFFF">
                <a:alpha val="452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05" name="Google Shape;205;p6"/>
            <p:cNvPicPr preferRelativeResize="0"/>
            <p:nvPr/>
          </p:nvPicPr>
          <p:blipFill rotWithShape="1">
            <a:blip r:embed="rId2">
              <a:alphaModFix/>
            </a:blip>
            <a:srcRect l="28959" t="12546" r="12546" b="12546"/>
            <a:stretch/>
          </p:blipFill>
          <p:spPr>
            <a:xfrm rot="10800000">
              <a:off x="8517074" y="3273677"/>
              <a:ext cx="726651" cy="59654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ransition spd="slow">
    <p:wip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7/28/2025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6172377"/>
      </p:ext>
    </p:extLst>
  </p:cSld>
  <p:clrMapOvr>
    <a:masterClrMapping/>
  </p:clrMapOvr>
  <p:hf hdr="0" ftr="0" dt="0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7/28/2025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7593350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7" name="Google Shape;207;p7"/>
          <p:cNvGrpSpPr/>
          <p:nvPr/>
        </p:nvGrpSpPr>
        <p:grpSpPr>
          <a:xfrm>
            <a:off x="-8633" y="3902989"/>
            <a:ext cx="12333600" cy="2973291"/>
            <a:chOff x="-6475" y="2927242"/>
            <a:chExt cx="9250200" cy="2229968"/>
          </a:xfrm>
        </p:grpSpPr>
        <p:grpSp>
          <p:nvGrpSpPr>
            <p:cNvPr id="208" name="Google Shape;208;p7"/>
            <p:cNvGrpSpPr/>
            <p:nvPr/>
          </p:nvGrpSpPr>
          <p:grpSpPr>
            <a:xfrm flipH="1">
              <a:off x="5831182" y="2927242"/>
              <a:ext cx="3303413" cy="1672406"/>
              <a:chOff x="-6475" y="2302000"/>
              <a:chExt cx="3303413" cy="1865900"/>
            </a:xfrm>
          </p:grpSpPr>
          <p:sp>
            <p:nvSpPr>
              <p:cNvPr id="209" name="Google Shape;209;p7"/>
              <p:cNvSpPr/>
              <p:nvPr/>
            </p:nvSpPr>
            <p:spPr>
              <a:xfrm>
                <a:off x="-6475" y="2302000"/>
                <a:ext cx="298800" cy="18657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210;p7"/>
              <p:cNvSpPr/>
              <p:nvPr/>
            </p:nvSpPr>
            <p:spPr>
              <a:xfrm>
                <a:off x="422755" y="2999625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211;p7"/>
              <p:cNvSpPr/>
              <p:nvPr/>
            </p:nvSpPr>
            <p:spPr>
              <a:xfrm>
                <a:off x="851986" y="2740800"/>
                <a:ext cx="298800" cy="14271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7"/>
              <p:cNvSpPr/>
              <p:nvPr/>
            </p:nvSpPr>
            <p:spPr>
              <a:xfrm>
                <a:off x="1281216" y="2999500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7"/>
              <p:cNvSpPr/>
              <p:nvPr/>
            </p:nvSpPr>
            <p:spPr>
              <a:xfrm>
                <a:off x="1710446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214;p7"/>
              <p:cNvSpPr/>
              <p:nvPr/>
            </p:nvSpPr>
            <p:spPr>
              <a:xfrm>
                <a:off x="2139677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215;p7"/>
              <p:cNvSpPr/>
              <p:nvPr/>
            </p:nvSpPr>
            <p:spPr>
              <a:xfrm>
                <a:off x="2568907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216;p7"/>
              <p:cNvSpPr/>
              <p:nvPr/>
            </p:nvSpPr>
            <p:spPr>
              <a:xfrm>
                <a:off x="2998138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7" name="Google Shape;217;p7"/>
            <p:cNvGrpSpPr/>
            <p:nvPr/>
          </p:nvGrpSpPr>
          <p:grpSpPr>
            <a:xfrm>
              <a:off x="-6475" y="2927242"/>
              <a:ext cx="3303413" cy="1672406"/>
              <a:chOff x="-6475" y="2302000"/>
              <a:chExt cx="3303413" cy="1865900"/>
            </a:xfrm>
          </p:grpSpPr>
          <p:sp>
            <p:nvSpPr>
              <p:cNvPr id="218" name="Google Shape;218;p7"/>
              <p:cNvSpPr/>
              <p:nvPr/>
            </p:nvSpPr>
            <p:spPr>
              <a:xfrm>
                <a:off x="-6475" y="2302000"/>
                <a:ext cx="298800" cy="18657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219;p7"/>
              <p:cNvSpPr/>
              <p:nvPr/>
            </p:nvSpPr>
            <p:spPr>
              <a:xfrm>
                <a:off x="422755" y="2999625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" name="Google Shape;220;p7"/>
              <p:cNvSpPr/>
              <p:nvPr/>
            </p:nvSpPr>
            <p:spPr>
              <a:xfrm>
                <a:off x="851986" y="2740800"/>
                <a:ext cx="298800" cy="14271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221;p7"/>
              <p:cNvSpPr/>
              <p:nvPr/>
            </p:nvSpPr>
            <p:spPr>
              <a:xfrm>
                <a:off x="1281216" y="2999500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222;p7"/>
              <p:cNvSpPr/>
              <p:nvPr/>
            </p:nvSpPr>
            <p:spPr>
              <a:xfrm>
                <a:off x="1710446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" name="Google Shape;223;p7"/>
              <p:cNvSpPr/>
              <p:nvPr/>
            </p:nvSpPr>
            <p:spPr>
              <a:xfrm>
                <a:off x="2139677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224;p7"/>
              <p:cNvSpPr/>
              <p:nvPr/>
            </p:nvSpPr>
            <p:spPr>
              <a:xfrm>
                <a:off x="2568907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7"/>
              <p:cNvSpPr/>
              <p:nvPr/>
            </p:nvSpPr>
            <p:spPr>
              <a:xfrm>
                <a:off x="2998138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6" name="Google Shape;226;p7"/>
            <p:cNvGrpSpPr/>
            <p:nvPr/>
          </p:nvGrpSpPr>
          <p:grpSpPr>
            <a:xfrm>
              <a:off x="-6475" y="4609669"/>
              <a:ext cx="9250200" cy="547540"/>
              <a:chOff x="-6475" y="4167900"/>
              <a:chExt cx="9250200" cy="988875"/>
            </a:xfrm>
          </p:grpSpPr>
          <p:cxnSp>
            <p:nvCxnSpPr>
              <p:cNvPr id="227" name="Google Shape;227;p7"/>
              <p:cNvCxnSpPr/>
              <p:nvPr/>
            </p:nvCxnSpPr>
            <p:spPr>
              <a:xfrm>
                <a:off x="2550" y="4167900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28" name="Google Shape;228;p7"/>
              <p:cNvCxnSpPr/>
              <p:nvPr/>
            </p:nvCxnSpPr>
            <p:spPr>
              <a:xfrm>
                <a:off x="2550" y="4338618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29" name="Google Shape;229;p7"/>
              <p:cNvCxnSpPr/>
              <p:nvPr/>
            </p:nvCxnSpPr>
            <p:spPr>
              <a:xfrm>
                <a:off x="2550" y="4566243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0" name="Google Shape;230;p7"/>
              <p:cNvCxnSpPr/>
              <p:nvPr/>
            </p:nvCxnSpPr>
            <p:spPr>
              <a:xfrm>
                <a:off x="2550" y="4850774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1" name="Google Shape;231;p7"/>
              <p:cNvCxnSpPr/>
              <p:nvPr/>
            </p:nvCxnSpPr>
            <p:spPr>
              <a:xfrm rot="10800000" flipH="1">
                <a:off x="-6475" y="4167973"/>
                <a:ext cx="639600" cy="827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2" name="Google Shape;232;p7"/>
              <p:cNvCxnSpPr/>
              <p:nvPr/>
            </p:nvCxnSpPr>
            <p:spPr>
              <a:xfrm rot="10800000" flipH="1">
                <a:off x="1514439" y="4168114"/>
                <a:ext cx="545400" cy="97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3" name="Google Shape;233;p7"/>
              <p:cNvCxnSpPr/>
              <p:nvPr/>
            </p:nvCxnSpPr>
            <p:spPr>
              <a:xfrm rot="10800000" flipH="1">
                <a:off x="2941154" y="4167975"/>
                <a:ext cx="318300" cy="98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4" name="Google Shape;234;p7"/>
              <p:cNvCxnSpPr/>
              <p:nvPr/>
            </p:nvCxnSpPr>
            <p:spPr>
              <a:xfrm rot="10800000">
                <a:off x="4140768" y="4168414"/>
                <a:ext cx="0" cy="97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5" name="Google Shape;235;p7"/>
              <p:cNvCxnSpPr/>
              <p:nvPr/>
            </p:nvCxnSpPr>
            <p:spPr>
              <a:xfrm rot="10800000">
                <a:off x="8604125" y="4167973"/>
                <a:ext cx="639600" cy="827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6" name="Google Shape;236;p7"/>
              <p:cNvCxnSpPr/>
              <p:nvPr/>
            </p:nvCxnSpPr>
            <p:spPr>
              <a:xfrm rot="10800000">
                <a:off x="7177411" y="4168114"/>
                <a:ext cx="545400" cy="97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7" name="Google Shape;237;p7"/>
              <p:cNvCxnSpPr/>
              <p:nvPr/>
            </p:nvCxnSpPr>
            <p:spPr>
              <a:xfrm rot="10800000">
                <a:off x="5977796" y="4167975"/>
                <a:ext cx="318300" cy="98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8" name="Google Shape;238;p7"/>
              <p:cNvCxnSpPr/>
              <p:nvPr/>
            </p:nvCxnSpPr>
            <p:spPr>
              <a:xfrm rot="10800000">
                <a:off x="5022082" y="4168100"/>
                <a:ext cx="74400" cy="963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239" name="Google Shape;239;p7"/>
          <p:cNvSpPr txBox="1">
            <a:spLocks noGrp="1"/>
          </p:cNvSpPr>
          <p:nvPr>
            <p:ph type="title"/>
          </p:nvPr>
        </p:nvSpPr>
        <p:spPr>
          <a:xfrm>
            <a:off x="964433" y="719333"/>
            <a:ext cx="6136800" cy="1599200"/>
          </a:xfrm>
          <a:prstGeom prst="rect">
            <a:avLst/>
          </a:prstGeom>
        </p:spPr>
        <p:txBody>
          <a:bodyPr spcFirstLastPara="1" wrap="square" lIns="121897" tIns="121897" rIns="121897" bIns="121897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40" name="Google Shape;240;p7"/>
          <p:cNvSpPr txBox="1">
            <a:spLocks noGrp="1"/>
          </p:cNvSpPr>
          <p:nvPr>
            <p:ph type="subTitle" idx="1"/>
          </p:nvPr>
        </p:nvSpPr>
        <p:spPr>
          <a:xfrm>
            <a:off x="960000" y="2318533"/>
            <a:ext cx="6136800" cy="2645600"/>
          </a:xfrm>
          <a:prstGeom prst="rect">
            <a:avLst/>
          </a:prstGeom>
        </p:spPr>
        <p:txBody>
          <a:bodyPr spcFirstLastPara="1" wrap="square" lIns="121897" tIns="121897" rIns="121897" bIns="121897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rlow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241" name="Google Shape;241;p7"/>
          <p:cNvGrpSpPr/>
          <p:nvPr/>
        </p:nvGrpSpPr>
        <p:grpSpPr>
          <a:xfrm>
            <a:off x="3157062" y="-262204"/>
            <a:ext cx="9417351" cy="6184727"/>
            <a:chOff x="2367796" y="-196653"/>
            <a:chExt cx="7063013" cy="4638545"/>
          </a:xfrm>
        </p:grpSpPr>
        <p:sp>
          <p:nvSpPr>
            <p:cNvPr id="242" name="Google Shape;242;p7"/>
            <p:cNvSpPr/>
            <p:nvPr/>
          </p:nvSpPr>
          <p:spPr>
            <a:xfrm rot="1771310">
              <a:off x="2431250" y="-133137"/>
              <a:ext cx="349937" cy="349812"/>
            </a:xfrm>
            <a:custGeom>
              <a:avLst/>
              <a:gdLst/>
              <a:ahLst/>
              <a:cxnLst/>
              <a:rect l="l" t="t" r="r" b="b"/>
              <a:pathLst>
                <a:path w="36610" h="36610" extrusionOk="0">
                  <a:moveTo>
                    <a:pt x="36609" y="21428"/>
                  </a:moveTo>
                  <a:lnTo>
                    <a:pt x="36609" y="15183"/>
                  </a:lnTo>
                  <a:lnTo>
                    <a:pt x="32092" y="15183"/>
                  </a:lnTo>
                  <a:cubicBezTo>
                    <a:pt x="31732" y="13592"/>
                    <a:pt x="31102" y="12105"/>
                    <a:pt x="30257" y="10768"/>
                  </a:cubicBezTo>
                  <a:lnTo>
                    <a:pt x="33456" y="7569"/>
                  </a:lnTo>
                  <a:lnTo>
                    <a:pt x="29041" y="3154"/>
                  </a:lnTo>
                  <a:lnTo>
                    <a:pt x="25842" y="6353"/>
                  </a:lnTo>
                  <a:cubicBezTo>
                    <a:pt x="24505" y="5508"/>
                    <a:pt x="23019" y="4878"/>
                    <a:pt x="21427" y="4519"/>
                  </a:cubicBezTo>
                  <a:lnTo>
                    <a:pt x="21427" y="1"/>
                  </a:lnTo>
                  <a:lnTo>
                    <a:pt x="15183" y="1"/>
                  </a:lnTo>
                  <a:lnTo>
                    <a:pt x="15183" y="4519"/>
                  </a:lnTo>
                  <a:cubicBezTo>
                    <a:pt x="13591" y="4878"/>
                    <a:pt x="12105" y="5508"/>
                    <a:pt x="10768" y="6353"/>
                  </a:cubicBezTo>
                  <a:lnTo>
                    <a:pt x="7569" y="3154"/>
                  </a:lnTo>
                  <a:lnTo>
                    <a:pt x="3154" y="7569"/>
                  </a:lnTo>
                  <a:lnTo>
                    <a:pt x="6353" y="10768"/>
                  </a:lnTo>
                  <a:cubicBezTo>
                    <a:pt x="5508" y="12105"/>
                    <a:pt x="4878" y="13592"/>
                    <a:pt x="4519" y="15183"/>
                  </a:cubicBezTo>
                  <a:lnTo>
                    <a:pt x="1" y="15183"/>
                  </a:lnTo>
                  <a:lnTo>
                    <a:pt x="1" y="21428"/>
                  </a:lnTo>
                  <a:lnTo>
                    <a:pt x="4519" y="21428"/>
                  </a:lnTo>
                  <a:cubicBezTo>
                    <a:pt x="4878" y="23019"/>
                    <a:pt x="5508" y="24505"/>
                    <a:pt x="6353" y="25843"/>
                  </a:cubicBezTo>
                  <a:lnTo>
                    <a:pt x="3154" y="29042"/>
                  </a:lnTo>
                  <a:lnTo>
                    <a:pt x="7569" y="33457"/>
                  </a:lnTo>
                  <a:lnTo>
                    <a:pt x="10768" y="30258"/>
                  </a:lnTo>
                  <a:cubicBezTo>
                    <a:pt x="12105" y="31103"/>
                    <a:pt x="13591" y="31732"/>
                    <a:pt x="15183" y="32092"/>
                  </a:cubicBezTo>
                  <a:lnTo>
                    <a:pt x="15183" y="36610"/>
                  </a:lnTo>
                  <a:lnTo>
                    <a:pt x="21427" y="36610"/>
                  </a:lnTo>
                  <a:lnTo>
                    <a:pt x="21427" y="32092"/>
                  </a:lnTo>
                  <a:cubicBezTo>
                    <a:pt x="23019" y="31732"/>
                    <a:pt x="24505" y="31103"/>
                    <a:pt x="25842" y="30258"/>
                  </a:cubicBezTo>
                  <a:lnTo>
                    <a:pt x="29041" y="33457"/>
                  </a:lnTo>
                  <a:lnTo>
                    <a:pt x="33456" y="29042"/>
                  </a:lnTo>
                  <a:lnTo>
                    <a:pt x="30257" y="25843"/>
                  </a:lnTo>
                  <a:cubicBezTo>
                    <a:pt x="31102" y="24505"/>
                    <a:pt x="31732" y="23019"/>
                    <a:pt x="32092" y="21428"/>
                  </a:cubicBezTo>
                  <a:close/>
                  <a:moveTo>
                    <a:pt x="19650" y="25059"/>
                  </a:moveTo>
                  <a:cubicBezTo>
                    <a:pt x="14803" y="25978"/>
                    <a:pt x="10633" y="21808"/>
                    <a:pt x="11551" y="16960"/>
                  </a:cubicBezTo>
                  <a:cubicBezTo>
                    <a:pt x="12064" y="14251"/>
                    <a:pt x="14249" y="12066"/>
                    <a:pt x="16958" y="11551"/>
                  </a:cubicBezTo>
                  <a:cubicBezTo>
                    <a:pt x="21805" y="10631"/>
                    <a:pt x="25980" y="14805"/>
                    <a:pt x="25059" y="19653"/>
                  </a:cubicBezTo>
                  <a:cubicBezTo>
                    <a:pt x="24546" y="22362"/>
                    <a:pt x="22359" y="24546"/>
                    <a:pt x="19650" y="25059"/>
                  </a:cubicBezTo>
                  <a:close/>
                </a:path>
              </a:pathLst>
            </a:custGeom>
            <a:solidFill>
              <a:srgbClr val="A4ABD7">
                <a:alpha val="25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7"/>
            <p:cNvSpPr/>
            <p:nvPr/>
          </p:nvSpPr>
          <p:spPr>
            <a:xfrm rot="1771310">
              <a:off x="8643475" y="4028563"/>
              <a:ext cx="349937" cy="349812"/>
            </a:xfrm>
            <a:custGeom>
              <a:avLst/>
              <a:gdLst/>
              <a:ahLst/>
              <a:cxnLst/>
              <a:rect l="l" t="t" r="r" b="b"/>
              <a:pathLst>
                <a:path w="36610" h="36610" extrusionOk="0">
                  <a:moveTo>
                    <a:pt x="36609" y="21428"/>
                  </a:moveTo>
                  <a:lnTo>
                    <a:pt x="36609" y="15183"/>
                  </a:lnTo>
                  <a:lnTo>
                    <a:pt x="32092" y="15183"/>
                  </a:lnTo>
                  <a:cubicBezTo>
                    <a:pt x="31732" y="13592"/>
                    <a:pt x="31102" y="12105"/>
                    <a:pt x="30257" y="10768"/>
                  </a:cubicBezTo>
                  <a:lnTo>
                    <a:pt x="33456" y="7569"/>
                  </a:lnTo>
                  <a:lnTo>
                    <a:pt x="29041" y="3154"/>
                  </a:lnTo>
                  <a:lnTo>
                    <a:pt x="25842" y="6353"/>
                  </a:lnTo>
                  <a:cubicBezTo>
                    <a:pt x="24505" y="5508"/>
                    <a:pt x="23019" y="4878"/>
                    <a:pt x="21427" y="4519"/>
                  </a:cubicBezTo>
                  <a:lnTo>
                    <a:pt x="21427" y="1"/>
                  </a:lnTo>
                  <a:lnTo>
                    <a:pt x="15183" y="1"/>
                  </a:lnTo>
                  <a:lnTo>
                    <a:pt x="15183" y="4519"/>
                  </a:lnTo>
                  <a:cubicBezTo>
                    <a:pt x="13591" y="4878"/>
                    <a:pt x="12105" y="5508"/>
                    <a:pt x="10768" y="6353"/>
                  </a:cubicBezTo>
                  <a:lnTo>
                    <a:pt x="7569" y="3154"/>
                  </a:lnTo>
                  <a:lnTo>
                    <a:pt x="3154" y="7569"/>
                  </a:lnTo>
                  <a:lnTo>
                    <a:pt x="6353" y="10768"/>
                  </a:lnTo>
                  <a:cubicBezTo>
                    <a:pt x="5508" y="12105"/>
                    <a:pt x="4878" y="13592"/>
                    <a:pt x="4519" y="15183"/>
                  </a:cubicBezTo>
                  <a:lnTo>
                    <a:pt x="1" y="15183"/>
                  </a:lnTo>
                  <a:lnTo>
                    <a:pt x="1" y="21428"/>
                  </a:lnTo>
                  <a:lnTo>
                    <a:pt x="4519" y="21428"/>
                  </a:lnTo>
                  <a:cubicBezTo>
                    <a:pt x="4878" y="23019"/>
                    <a:pt x="5508" y="24505"/>
                    <a:pt x="6353" y="25843"/>
                  </a:cubicBezTo>
                  <a:lnTo>
                    <a:pt x="3154" y="29042"/>
                  </a:lnTo>
                  <a:lnTo>
                    <a:pt x="7569" y="33457"/>
                  </a:lnTo>
                  <a:lnTo>
                    <a:pt x="10768" y="30258"/>
                  </a:lnTo>
                  <a:cubicBezTo>
                    <a:pt x="12105" y="31103"/>
                    <a:pt x="13591" y="31732"/>
                    <a:pt x="15183" y="32092"/>
                  </a:cubicBezTo>
                  <a:lnTo>
                    <a:pt x="15183" y="36610"/>
                  </a:lnTo>
                  <a:lnTo>
                    <a:pt x="21427" y="36610"/>
                  </a:lnTo>
                  <a:lnTo>
                    <a:pt x="21427" y="32092"/>
                  </a:lnTo>
                  <a:cubicBezTo>
                    <a:pt x="23019" y="31732"/>
                    <a:pt x="24505" y="31103"/>
                    <a:pt x="25842" y="30258"/>
                  </a:cubicBezTo>
                  <a:lnTo>
                    <a:pt x="29041" y="33457"/>
                  </a:lnTo>
                  <a:lnTo>
                    <a:pt x="33456" y="29042"/>
                  </a:lnTo>
                  <a:lnTo>
                    <a:pt x="30257" y="25843"/>
                  </a:lnTo>
                  <a:cubicBezTo>
                    <a:pt x="31102" y="24505"/>
                    <a:pt x="31732" y="23019"/>
                    <a:pt x="32092" y="21428"/>
                  </a:cubicBezTo>
                  <a:close/>
                  <a:moveTo>
                    <a:pt x="19650" y="25059"/>
                  </a:moveTo>
                  <a:cubicBezTo>
                    <a:pt x="14803" y="25978"/>
                    <a:pt x="10633" y="21808"/>
                    <a:pt x="11551" y="16960"/>
                  </a:cubicBezTo>
                  <a:cubicBezTo>
                    <a:pt x="12064" y="14251"/>
                    <a:pt x="14249" y="12066"/>
                    <a:pt x="16958" y="11551"/>
                  </a:cubicBezTo>
                  <a:cubicBezTo>
                    <a:pt x="21805" y="10631"/>
                    <a:pt x="25980" y="14805"/>
                    <a:pt x="25059" y="19653"/>
                  </a:cubicBezTo>
                  <a:cubicBezTo>
                    <a:pt x="24546" y="22362"/>
                    <a:pt x="22359" y="24546"/>
                    <a:pt x="19650" y="25059"/>
                  </a:cubicBezTo>
                  <a:close/>
                </a:path>
              </a:pathLst>
            </a:custGeom>
            <a:solidFill>
              <a:srgbClr val="FFFFFF">
                <a:alpha val="452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44" name="Google Shape;244;p7"/>
            <p:cNvPicPr preferRelativeResize="0"/>
            <p:nvPr/>
          </p:nvPicPr>
          <p:blipFill rotWithShape="1">
            <a:blip r:embed="rId2">
              <a:alphaModFix/>
            </a:blip>
            <a:srcRect l="28959" t="12546" r="12546" b="12546"/>
            <a:stretch/>
          </p:blipFill>
          <p:spPr>
            <a:xfrm rot="-2524089">
              <a:off x="8597923" y="931801"/>
              <a:ext cx="726650" cy="59654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45" name="Google Shape;245;p7"/>
          <p:cNvSpPr/>
          <p:nvPr/>
        </p:nvSpPr>
        <p:spPr>
          <a:xfrm rot="1771233">
            <a:off x="7174500" y="2088987"/>
            <a:ext cx="4639257" cy="4637655"/>
          </a:xfrm>
          <a:custGeom>
            <a:avLst/>
            <a:gdLst/>
            <a:ahLst/>
            <a:cxnLst/>
            <a:rect l="l" t="t" r="r" b="b"/>
            <a:pathLst>
              <a:path w="36610" h="36610" extrusionOk="0">
                <a:moveTo>
                  <a:pt x="36609" y="21428"/>
                </a:moveTo>
                <a:lnTo>
                  <a:pt x="36609" y="15183"/>
                </a:lnTo>
                <a:lnTo>
                  <a:pt x="32092" y="15183"/>
                </a:lnTo>
                <a:cubicBezTo>
                  <a:pt x="31732" y="13592"/>
                  <a:pt x="31102" y="12105"/>
                  <a:pt x="30257" y="10768"/>
                </a:cubicBezTo>
                <a:lnTo>
                  <a:pt x="33456" y="7569"/>
                </a:lnTo>
                <a:lnTo>
                  <a:pt x="29041" y="3154"/>
                </a:lnTo>
                <a:lnTo>
                  <a:pt x="25842" y="6353"/>
                </a:lnTo>
                <a:cubicBezTo>
                  <a:pt x="24505" y="5508"/>
                  <a:pt x="23019" y="4878"/>
                  <a:pt x="21427" y="4519"/>
                </a:cubicBezTo>
                <a:lnTo>
                  <a:pt x="21427" y="1"/>
                </a:lnTo>
                <a:lnTo>
                  <a:pt x="15183" y="1"/>
                </a:lnTo>
                <a:lnTo>
                  <a:pt x="15183" y="4519"/>
                </a:lnTo>
                <a:cubicBezTo>
                  <a:pt x="13591" y="4878"/>
                  <a:pt x="12105" y="5508"/>
                  <a:pt x="10768" y="6353"/>
                </a:cubicBezTo>
                <a:lnTo>
                  <a:pt x="7569" y="3154"/>
                </a:lnTo>
                <a:lnTo>
                  <a:pt x="3154" y="7569"/>
                </a:lnTo>
                <a:lnTo>
                  <a:pt x="6353" y="10768"/>
                </a:lnTo>
                <a:cubicBezTo>
                  <a:pt x="5508" y="12105"/>
                  <a:pt x="4878" y="13592"/>
                  <a:pt x="4519" y="15183"/>
                </a:cubicBezTo>
                <a:lnTo>
                  <a:pt x="1" y="15183"/>
                </a:lnTo>
                <a:lnTo>
                  <a:pt x="1" y="21428"/>
                </a:lnTo>
                <a:lnTo>
                  <a:pt x="4519" y="21428"/>
                </a:lnTo>
                <a:cubicBezTo>
                  <a:pt x="4878" y="23019"/>
                  <a:pt x="5508" y="24505"/>
                  <a:pt x="6353" y="25843"/>
                </a:cubicBezTo>
                <a:lnTo>
                  <a:pt x="3154" y="29042"/>
                </a:lnTo>
                <a:lnTo>
                  <a:pt x="7569" y="33457"/>
                </a:lnTo>
                <a:lnTo>
                  <a:pt x="10768" y="30258"/>
                </a:lnTo>
                <a:cubicBezTo>
                  <a:pt x="12105" y="31103"/>
                  <a:pt x="13591" y="31732"/>
                  <a:pt x="15183" y="32092"/>
                </a:cubicBezTo>
                <a:lnTo>
                  <a:pt x="15183" y="36610"/>
                </a:lnTo>
                <a:lnTo>
                  <a:pt x="21427" y="36610"/>
                </a:lnTo>
                <a:lnTo>
                  <a:pt x="21427" y="32092"/>
                </a:lnTo>
                <a:cubicBezTo>
                  <a:pt x="23019" y="31732"/>
                  <a:pt x="24505" y="31103"/>
                  <a:pt x="25842" y="30258"/>
                </a:cubicBezTo>
                <a:lnTo>
                  <a:pt x="29041" y="33457"/>
                </a:lnTo>
                <a:lnTo>
                  <a:pt x="33456" y="29042"/>
                </a:lnTo>
                <a:lnTo>
                  <a:pt x="30257" y="25843"/>
                </a:lnTo>
                <a:cubicBezTo>
                  <a:pt x="31102" y="24505"/>
                  <a:pt x="31732" y="23019"/>
                  <a:pt x="32092" y="21428"/>
                </a:cubicBezTo>
                <a:close/>
                <a:moveTo>
                  <a:pt x="19650" y="25059"/>
                </a:moveTo>
                <a:cubicBezTo>
                  <a:pt x="14803" y="25978"/>
                  <a:pt x="10633" y="21808"/>
                  <a:pt x="11551" y="16960"/>
                </a:cubicBezTo>
                <a:cubicBezTo>
                  <a:pt x="12064" y="14251"/>
                  <a:pt x="14249" y="12066"/>
                  <a:pt x="16958" y="11551"/>
                </a:cubicBezTo>
                <a:cubicBezTo>
                  <a:pt x="21805" y="10631"/>
                  <a:pt x="25980" y="14805"/>
                  <a:pt x="25059" y="19653"/>
                </a:cubicBezTo>
                <a:cubicBezTo>
                  <a:pt x="24546" y="22362"/>
                  <a:pt x="22359" y="24546"/>
                  <a:pt x="19650" y="25059"/>
                </a:cubicBezTo>
                <a:close/>
              </a:path>
            </a:pathLst>
          </a:custGeom>
          <a:solidFill>
            <a:srgbClr val="A4ABD7">
              <a:alpha val="25600"/>
            </a:srgbClr>
          </a:solidFill>
          <a:ln>
            <a:noFill/>
          </a:ln>
        </p:spPr>
        <p:txBody>
          <a:bodyPr spcFirstLastPara="1" wrap="square" lIns="121897" tIns="121897" rIns="121897" bIns="121897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 spd="slow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7" name="Google Shape;247;p8"/>
          <p:cNvGrpSpPr/>
          <p:nvPr/>
        </p:nvGrpSpPr>
        <p:grpSpPr>
          <a:xfrm>
            <a:off x="-8633" y="3902989"/>
            <a:ext cx="12333600" cy="2973291"/>
            <a:chOff x="-6475" y="2927242"/>
            <a:chExt cx="9250200" cy="2229968"/>
          </a:xfrm>
        </p:grpSpPr>
        <p:grpSp>
          <p:nvGrpSpPr>
            <p:cNvPr id="248" name="Google Shape;248;p8"/>
            <p:cNvGrpSpPr/>
            <p:nvPr/>
          </p:nvGrpSpPr>
          <p:grpSpPr>
            <a:xfrm flipH="1">
              <a:off x="5831182" y="2927242"/>
              <a:ext cx="3303413" cy="1672406"/>
              <a:chOff x="-6475" y="2302000"/>
              <a:chExt cx="3303413" cy="1865900"/>
            </a:xfrm>
          </p:grpSpPr>
          <p:sp>
            <p:nvSpPr>
              <p:cNvPr id="249" name="Google Shape;249;p8"/>
              <p:cNvSpPr/>
              <p:nvPr/>
            </p:nvSpPr>
            <p:spPr>
              <a:xfrm>
                <a:off x="-6475" y="2302000"/>
                <a:ext cx="298800" cy="18657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250;p8"/>
              <p:cNvSpPr/>
              <p:nvPr/>
            </p:nvSpPr>
            <p:spPr>
              <a:xfrm>
                <a:off x="422755" y="2999625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8"/>
              <p:cNvSpPr/>
              <p:nvPr/>
            </p:nvSpPr>
            <p:spPr>
              <a:xfrm>
                <a:off x="851986" y="2740800"/>
                <a:ext cx="298800" cy="14271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8"/>
              <p:cNvSpPr/>
              <p:nvPr/>
            </p:nvSpPr>
            <p:spPr>
              <a:xfrm>
                <a:off x="1281216" y="2999500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253;p8"/>
              <p:cNvSpPr/>
              <p:nvPr/>
            </p:nvSpPr>
            <p:spPr>
              <a:xfrm>
                <a:off x="1710446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" name="Google Shape;254;p8"/>
              <p:cNvSpPr/>
              <p:nvPr/>
            </p:nvSpPr>
            <p:spPr>
              <a:xfrm>
                <a:off x="2139677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255;p8"/>
              <p:cNvSpPr/>
              <p:nvPr/>
            </p:nvSpPr>
            <p:spPr>
              <a:xfrm>
                <a:off x="2568907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8"/>
              <p:cNvSpPr/>
              <p:nvPr/>
            </p:nvSpPr>
            <p:spPr>
              <a:xfrm>
                <a:off x="2998138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7" name="Google Shape;257;p8"/>
            <p:cNvGrpSpPr/>
            <p:nvPr/>
          </p:nvGrpSpPr>
          <p:grpSpPr>
            <a:xfrm>
              <a:off x="-6475" y="2927242"/>
              <a:ext cx="3303413" cy="1672406"/>
              <a:chOff x="-6475" y="2302000"/>
              <a:chExt cx="3303413" cy="1865900"/>
            </a:xfrm>
          </p:grpSpPr>
          <p:sp>
            <p:nvSpPr>
              <p:cNvPr id="258" name="Google Shape;258;p8"/>
              <p:cNvSpPr/>
              <p:nvPr/>
            </p:nvSpPr>
            <p:spPr>
              <a:xfrm>
                <a:off x="-6475" y="2302000"/>
                <a:ext cx="298800" cy="18657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259;p8"/>
              <p:cNvSpPr/>
              <p:nvPr/>
            </p:nvSpPr>
            <p:spPr>
              <a:xfrm>
                <a:off x="422755" y="2999625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260;p8"/>
              <p:cNvSpPr/>
              <p:nvPr/>
            </p:nvSpPr>
            <p:spPr>
              <a:xfrm>
                <a:off x="851986" y="2740800"/>
                <a:ext cx="298800" cy="14271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8"/>
              <p:cNvSpPr/>
              <p:nvPr/>
            </p:nvSpPr>
            <p:spPr>
              <a:xfrm>
                <a:off x="1281216" y="2999500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8"/>
              <p:cNvSpPr/>
              <p:nvPr/>
            </p:nvSpPr>
            <p:spPr>
              <a:xfrm>
                <a:off x="1710446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263;p8"/>
              <p:cNvSpPr/>
              <p:nvPr/>
            </p:nvSpPr>
            <p:spPr>
              <a:xfrm>
                <a:off x="2139677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" name="Google Shape;264;p8"/>
              <p:cNvSpPr/>
              <p:nvPr/>
            </p:nvSpPr>
            <p:spPr>
              <a:xfrm>
                <a:off x="2568907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265;p8"/>
              <p:cNvSpPr/>
              <p:nvPr/>
            </p:nvSpPr>
            <p:spPr>
              <a:xfrm>
                <a:off x="2998138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6" name="Google Shape;266;p8"/>
            <p:cNvGrpSpPr/>
            <p:nvPr/>
          </p:nvGrpSpPr>
          <p:grpSpPr>
            <a:xfrm>
              <a:off x="-6475" y="4609669"/>
              <a:ext cx="9250200" cy="547540"/>
              <a:chOff x="-6475" y="4167900"/>
              <a:chExt cx="9250200" cy="988875"/>
            </a:xfrm>
          </p:grpSpPr>
          <p:cxnSp>
            <p:nvCxnSpPr>
              <p:cNvPr id="267" name="Google Shape;267;p8"/>
              <p:cNvCxnSpPr/>
              <p:nvPr/>
            </p:nvCxnSpPr>
            <p:spPr>
              <a:xfrm>
                <a:off x="2550" y="4167900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8" name="Google Shape;268;p8"/>
              <p:cNvCxnSpPr/>
              <p:nvPr/>
            </p:nvCxnSpPr>
            <p:spPr>
              <a:xfrm>
                <a:off x="2550" y="4338618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9" name="Google Shape;269;p8"/>
              <p:cNvCxnSpPr/>
              <p:nvPr/>
            </p:nvCxnSpPr>
            <p:spPr>
              <a:xfrm>
                <a:off x="2550" y="4566243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0" name="Google Shape;270;p8"/>
              <p:cNvCxnSpPr/>
              <p:nvPr/>
            </p:nvCxnSpPr>
            <p:spPr>
              <a:xfrm>
                <a:off x="2550" y="4850774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1" name="Google Shape;271;p8"/>
              <p:cNvCxnSpPr/>
              <p:nvPr/>
            </p:nvCxnSpPr>
            <p:spPr>
              <a:xfrm rot="10800000" flipH="1">
                <a:off x="-6475" y="4167973"/>
                <a:ext cx="639600" cy="827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2" name="Google Shape;272;p8"/>
              <p:cNvCxnSpPr/>
              <p:nvPr/>
            </p:nvCxnSpPr>
            <p:spPr>
              <a:xfrm rot="10800000" flipH="1">
                <a:off x="1514439" y="4168114"/>
                <a:ext cx="545400" cy="97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3" name="Google Shape;273;p8"/>
              <p:cNvCxnSpPr/>
              <p:nvPr/>
            </p:nvCxnSpPr>
            <p:spPr>
              <a:xfrm rot="10800000" flipH="1">
                <a:off x="2941154" y="4167975"/>
                <a:ext cx="318300" cy="98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4" name="Google Shape;274;p8"/>
              <p:cNvCxnSpPr/>
              <p:nvPr/>
            </p:nvCxnSpPr>
            <p:spPr>
              <a:xfrm rot="10800000">
                <a:off x="4140768" y="4168414"/>
                <a:ext cx="0" cy="97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5" name="Google Shape;275;p8"/>
              <p:cNvCxnSpPr/>
              <p:nvPr/>
            </p:nvCxnSpPr>
            <p:spPr>
              <a:xfrm rot="10800000">
                <a:off x="8604125" y="4167973"/>
                <a:ext cx="639600" cy="827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6" name="Google Shape;276;p8"/>
              <p:cNvCxnSpPr/>
              <p:nvPr/>
            </p:nvCxnSpPr>
            <p:spPr>
              <a:xfrm rot="10800000">
                <a:off x="7177411" y="4168114"/>
                <a:ext cx="545400" cy="97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7" name="Google Shape;277;p8"/>
              <p:cNvCxnSpPr/>
              <p:nvPr/>
            </p:nvCxnSpPr>
            <p:spPr>
              <a:xfrm rot="10800000">
                <a:off x="5977796" y="4167975"/>
                <a:ext cx="318300" cy="98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8" name="Google Shape;278;p8"/>
              <p:cNvCxnSpPr/>
              <p:nvPr/>
            </p:nvCxnSpPr>
            <p:spPr>
              <a:xfrm rot="10800000">
                <a:off x="5022082" y="4168100"/>
                <a:ext cx="74400" cy="963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279" name="Google Shape;279;p8"/>
          <p:cNvSpPr txBox="1">
            <a:spLocks noGrp="1"/>
          </p:cNvSpPr>
          <p:nvPr>
            <p:ph type="title"/>
          </p:nvPr>
        </p:nvSpPr>
        <p:spPr>
          <a:xfrm>
            <a:off x="959984" y="1005751"/>
            <a:ext cx="7730000" cy="3050000"/>
          </a:xfrm>
          <a:prstGeom prst="rect">
            <a:avLst/>
          </a:prstGeom>
        </p:spPr>
        <p:txBody>
          <a:bodyPr spcFirstLastPara="1" wrap="square" lIns="121897" tIns="121897" rIns="121897" bIns="121897" anchor="ctr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280" name="Google Shape;280;p8"/>
          <p:cNvGrpSpPr/>
          <p:nvPr/>
        </p:nvGrpSpPr>
        <p:grpSpPr>
          <a:xfrm>
            <a:off x="88299" y="-293937"/>
            <a:ext cx="8109756" cy="6750493"/>
            <a:chOff x="66224" y="-220453"/>
            <a:chExt cx="6082317" cy="5062870"/>
          </a:xfrm>
        </p:grpSpPr>
        <p:sp>
          <p:nvSpPr>
            <p:cNvPr id="281" name="Google Shape;281;p8"/>
            <p:cNvSpPr/>
            <p:nvPr/>
          </p:nvSpPr>
          <p:spPr>
            <a:xfrm rot="1771310">
              <a:off x="5735150" y="-156937"/>
              <a:ext cx="349937" cy="349812"/>
            </a:xfrm>
            <a:custGeom>
              <a:avLst/>
              <a:gdLst/>
              <a:ahLst/>
              <a:cxnLst/>
              <a:rect l="l" t="t" r="r" b="b"/>
              <a:pathLst>
                <a:path w="36610" h="36610" extrusionOk="0">
                  <a:moveTo>
                    <a:pt x="36609" y="21428"/>
                  </a:moveTo>
                  <a:lnTo>
                    <a:pt x="36609" y="15183"/>
                  </a:lnTo>
                  <a:lnTo>
                    <a:pt x="32092" y="15183"/>
                  </a:lnTo>
                  <a:cubicBezTo>
                    <a:pt x="31732" y="13592"/>
                    <a:pt x="31102" y="12105"/>
                    <a:pt x="30257" y="10768"/>
                  </a:cubicBezTo>
                  <a:lnTo>
                    <a:pt x="33456" y="7569"/>
                  </a:lnTo>
                  <a:lnTo>
                    <a:pt x="29041" y="3154"/>
                  </a:lnTo>
                  <a:lnTo>
                    <a:pt x="25842" y="6353"/>
                  </a:lnTo>
                  <a:cubicBezTo>
                    <a:pt x="24505" y="5508"/>
                    <a:pt x="23019" y="4878"/>
                    <a:pt x="21427" y="4519"/>
                  </a:cubicBezTo>
                  <a:lnTo>
                    <a:pt x="21427" y="1"/>
                  </a:lnTo>
                  <a:lnTo>
                    <a:pt x="15183" y="1"/>
                  </a:lnTo>
                  <a:lnTo>
                    <a:pt x="15183" y="4519"/>
                  </a:lnTo>
                  <a:cubicBezTo>
                    <a:pt x="13591" y="4878"/>
                    <a:pt x="12105" y="5508"/>
                    <a:pt x="10768" y="6353"/>
                  </a:cubicBezTo>
                  <a:lnTo>
                    <a:pt x="7569" y="3154"/>
                  </a:lnTo>
                  <a:lnTo>
                    <a:pt x="3154" y="7569"/>
                  </a:lnTo>
                  <a:lnTo>
                    <a:pt x="6353" y="10768"/>
                  </a:lnTo>
                  <a:cubicBezTo>
                    <a:pt x="5508" y="12105"/>
                    <a:pt x="4878" y="13592"/>
                    <a:pt x="4519" y="15183"/>
                  </a:cubicBezTo>
                  <a:lnTo>
                    <a:pt x="1" y="15183"/>
                  </a:lnTo>
                  <a:lnTo>
                    <a:pt x="1" y="21428"/>
                  </a:lnTo>
                  <a:lnTo>
                    <a:pt x="4519" y="21428"/>
                  </a:lnTo>
                  <a:cubicBezTo>
                    <a:pt x="4878" y="23019"/>
                    <a:pt x="5508" y="24505"/>
                    <a:pt x="6353" y="25843"/>
                  </a:cubicBezTo>
                  <a:lnTo>
                    <a:pt x="3154" y="29042"/>
                  </a:lnTo>
                  <a:lnTo>
                    <a:pt x="7569" y="33457"/>
                  </a:lnTo>
                  <a:lnTo>
                    <a:pt x="10768" y="30258"/>
                  </a:lnTo>
                  <a:cubicBezTo>
                    <a:pt x="12105" y="31103"/>
                    <a:pt x="13591" y="31732"/>
                    <a:pt x="15183" y="32092"/>
                  </a:cubicBezTo>
                  <a:lnTo>
                    <a:pt x="15183" y="36610"/>
                  </a:lnTo>
                  <a:lnTo>
                    <a:pt x="21427" y="36610"/>
                  </a:lnTo>
                  <a:lnTo>
                    <a:pt x="21427" y="32092"/>
                  </a:lnTo>
                  <a:cubicBezTo>
                    <a:pt x="23019" y="31732"/>
                    <a:pt x="24505" y="31103"/>
                    <a:pt x="25842" y="30258"/>
                  </a:cubicBezTo>
                  <a:lnTo>
                    <a:pt x="29041" y="33457"/>
                  </a:lnTo>
                  <a:lnTo>
                    <a:pt x="33456" y="29042"/>
                  </a:lnTo>
                  <a:lnTo>
                    <a:pt x="30257" y="25843"/>
                  </a:lnTo>
                  <a:cubicBezTo>
                    <a:pt x="31102" y="24505"/>
                    <a:pt x="31732" y="23019"/>
                    <a:pt x="32092" y="21428"/>
                  </a:cubicBezTo>
                  <a:close/>
                  <a:moveTo>
                    <a:pt x="19650" y="25059"/>
                  </a:moveTo>
                  <a:cubicBezTo>
                    <a:pt x="14803" y="25978"/>
                    <a:pt x="10633" y="21808"/>
                    <a:pt x="11551" y="16960"/>
                  </a:cubicBezTo>
                  <a:cubicBezTo>
                    <a:pt x="12064" y="14251"/>
                    <a:pt x="14249" y="12066"/>
                    <a:pt x="16958" y="11551"/>
                  </a:cubicBezTo>
                  <a:cubicBezTo>
                    <a:pt x="21805" y="10631"/>
                    <a:pt x="25980" y="14805"/>
                    <a:pt x="25059" y="19653"/>
                  </a:cubicBezTo>
                  <a:cubicBezTo>
                    <a:pt x="24546" y="22362"/>
                    <a:pt x="22359" y="24546"/>
                    <a:pt x="19650" y="25059"/>
                  </a:cubicBezTo>
                  <a:close/>
                </a:path>
              </a:pathLst>
            </a:custGeom>
            <a:solidFill>
              <a:srgbClr val="A4ABD7">
                <a:alpha val="25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8"/>
            <p:cNvSpPr/>
            <p:nvPr/>
          </p:nvSpPr>
          <p:spPr>
            <a:xfrm rot="1771310">
              <a:off x="4397025" y="4429088"/>
              <a:ext cx="349937" cy="349812"/>
            </a:xfrm>
            <a:custGeom>
              <a:avLst/>
              <a:gdLst/>
              <a:ahLst/>
              <a:cxnLst/>
              <a:rect l="l" t="t" r="r" b="b"/>
              <a:pathLst>
                <a:path w="36610" h="36610" extrusionOk="0">
                  <a:moveTo>
                    <a:pt x="36609" y="21428"/>
                  </a:moveTo>
                  <a:lnTo>
                    <a:pt x="36609" y="15183"/>
                  </a:lnTo>
                  <a:lnTo>
                    <a:pt x="32092" y="15183"/>
                  </a:lnTo>
                  <a:cubicBezTo>
                    <a:pt x="31732" y="13592"/>
                    <a:pt x="31102" y="12105"/>
                    <a:pt x="30257" y="10768"/>
                  </a:cubicBezTo>
                  <a:lnTo>
                    <a:pt x="33456" y="7569"/>
                  </a:lnTo>
                  <a:lnTo>
                    <a:pt x="29041" y="3154"/>
                  </a:lnTo>
                  <a:lnTo>
                    <a:pt x="25842" y="6353"/>
                  </a:lnTo>
                  <a:cubicBezTo>
                    <a:pt x="24505" y="5508"/>
                    <a:pt x="23019" y="4878"/>
                    <a:pt x="21427" y="4519"/>
                  </a:cubicBezTo>
                  <a:lnTo>
                    <a:pt x="21427" y="1"/>
                  </a:lnTo>
                  <a:lnTo>
                    <a:pt x="15183" y="1"/>
                  </a:lnTo>
                  <a:lnTo>
                    <a:pt x="15183" y="4519"/>
                  </a:lnTo>
                  <a:cubicBezTo>
                    <a:pt x="13591" y="4878"/>
                    <a:pt x="12105" y="5508"/>
                    <a:pt x="10768" y="6353"/>
                  </a:cubicBezTo>
                  <a:lnTo>
                    <a:pt x="7569" y="3154"/>
                  </a:lnTo>
                  <a:lnTo>
                    <a:pt x="3154" y="7569"/>
                  </a:lnTo>
                  <a:lnTo>
                    <a:pt x="6353" y="10768"/>
                  </a:lnTo>
                  <a:cubicBezTo>
                    <a:pt x="5508" y="12105"/>
                    <a:pt x="4878" y="13592"/>
                    <a:pt x="4519" y="15183"/>
                  </a:cubicBezTo>
                  <a:lnTo>
                    <a:pt x="1" y="15183"/>
                  </a:lnTo>
                  <a:lnTo>
                    <a:pt x="1" y="21428"/>
                  </a:lnTo>
                  <a:lnTo>
                    <a:pt x="4519" y="21428"/>
                  </a:lnTo>
                  <a:cubicBezTo>
                    <a:pt x="4878" y="23019"/>
                    <a:pt x="5508" y="24505"/>
                    <a:pt x="6353" y="25843"/>
                  </a:cubicBezTo>
                  <a:lnTo>
                    <a:pt x="3154" y="29042"/>
                  </a:lnTo>
                  <a:lnTo>
                    <a:pt x="7569" y="33457"/>
                  </a:lnTo>
                  <a:lnTo>
                    <a:pt x="10768" y="30258"/>
                  </a:lnTo>
                  <a:cubicBezTo>
                    <a:pt x="12105" y="31103"/>
                    <a:pt x="13591" y="31732"/>
                    <a:pt x="15183" y="32092"/>
                  </a:cubicBezTo>
                  <a:lnTo>
                    <a:pt x="15183" y="36610"/>
                  </a:lnTo>
                  <a:lnTo>
                    <a:pt x="21427" y="36610"/>
                  </a:lnTo>
                  <a:lnTo>
                    <a:pt x="21427" y="32092"/>
                  </a:lnTo>
                  <a:cubicBezTo>
                    <a:pt x="23019" y="31732"/>
                    <a:pt x="24505" y="31103"/>
                    <a:pt x="25842" y="30258"/>
                  </a:cubicBezTo>
                  <a:lnTo>
                    <a:pt x="29041" y="33457"/>
                  </a:lnTo>
                  <a:lnTo>
                    <a:pt x="33456" y="29042"/>
                  </a:lnTo>
                  <a:lnTo>
                    <a:pt x="30257" y="25843"/>
                  </a:lnTo>
                  <a:cubicBezTo>
                    <a:pt x="31102" y="24505"/>
                    <a:pt x="31732" y="23019"/>
                    <a:pt x="32092" y="21428"/>
                  </a:cubicBezTo>
                  <a:close/>
                  <a:moveTo>
                    <a:pt x="19650" y="25059"/>
                  </a:moveTo>
                  <a:cubicBezTo>
                    <a:pt x="14803" y="25978"/>
                    <a:pt x="10633" y="21808"/>
                    <a:pt x="11551" y="16960"/>
                  </a:cubicBezTo>
                  <a:cubicBezTo>
                    <a:pt x="12064" y="14251"/>
                    <a:pt x="14249" y="12066"/>
                    <a:pt x="16958" y="11551"/>
                  </a:cubicBezTo>
                  <a:cubicBezTo>
                    <a:pt x="21805" y="10631"/>
                    <a:pt x="25980" y="14805"/>
                    <a:pt x="25059" y="19653"/>
                  </a:cubicBezTo>
                  <a:cubicBezTo>
                    <a:pt x="24546" y="22362"/>
                    <a:pt x="22359" y="24546"/>
                    <a:pt x="19650" y="25059"/>
                  </a:cubicBezTo>
                  <a:close/>
                </a:path>
              </a:pathLst>
            </a:custGeom>
            <a:solidFill>
              <a:srgbClr val="FFFFFF">
                <a:alpha val="452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8"/>
            <p:cNvSpPr/>
            <p:nvPr/>
          </p:nvSpPr>
          <p:spPr>
            <a:xfrm rot="1771310">
              <a:off x="306600" y="264988"/>
              <a:ext cx="349937" cy="349812"/>
            </a:xfrm>
            <a:custGeom>
              <a:avLst/>
              <a:gdLst/>
              <a:ahLst/>
              <a:cxnLst/>
              <a:rect l="l" t="t" r="r" b="b"/>
              <a:pathLst>
                <a:path w="36610" h="36610" extrusionOk="0">
                  <a:moveTo>
                    <a:pt x="36609" y="21428"/>
                  </a:moveTo>
                  <a:lnTo>
                    <a:pt x="36609" y="15183"/>
                  </a:lnTo>
                  <a:lnTo>
                    <a:pt x="32092" y="15183"/>
                  </a:lnTo>
                  <a:cubicBezTo>
                    <a:pt x="31732" y="13592"/>
                    <a:pt x="31102" y="12105"/>
                    <a:pt x="30257" y="10768"/>
                  </a:cubicBezTo>
                  <a:lnTo>
                    <a:pt x="33456" y="7569"/>
                  </a:lnTo>
                  <a:lnTo>
                    <a:pt x="29041" y="3154"/>
                  </a:lnTo>
                  <a:lnTo>
                    <a:pt x="25842" y="6353"/>
                  </a:lnTo>
                  <a:cubicBezTo>
                    <a:pt x="24505" y="5508"/>
                    <a:pt x="23019" y="4878"/>
                    <a:pt x="21427" y="4519"/>
                  </a:cubicBezTo>
                  <a:lnTo>
                    <a:pt x="21427" y="1"/>
                  </a:lnTo>
                  <a:lnTo>
                    <a:pt x="15183" y="1"/>
                  </a:lnTo>
                  <a:lnTo>
                    <a:pt x="15183" y="4519"/>
                  </a:lnTo>
                  <a:cubicBezTo>
                    <a:pt x="13591" y="4878"/>
                    <a:pt x="12105" y="5508"/>
                    <a:pt x="10768" y="6353"/>
                  </a:cubicBezTo>
                  <a:lnTo>
                    <a:pt x="7569" y="3154"/>
                  </a:lnTo>
                  <a:lnTo>
                    <a:pt x="3154" y="7569"/>
                  </a:lnTo>
                  <a:lnTo>
                    <a:pt x="6353" y="10768"/>
                  </a:lnTo>
                  <a:cubicBezTo>
                    <a:pt x="5508" y="12105"/>
                    <a:pt x="4878" y="13592"/>
                    <a:pt x="4519" y="15183"/>
                  </a:cubicBezTo>
                  <a:lnTo>
                    <a:pt x="1" y="15183"/>
                  </a:lnTo>
                  <a:lnTo>
                    <a:pt x="1" y="21428"/>
                  </a:lnTo>
                  <a:lnTo>
                    <a:pt x="4519" y="21428"/>
                  </a:lnTo>
                  <a:cubicBezTo>
                    <a:pt x="4878" y="23019"/>
                    <a:pt x="5508" y="24505"/>
                    <a:pt x="6353" y="25843"/>
                  </a:cubicBezTo>
                  <a:lnTo>
                    <a:pt x="3154" y="29042"/>
                  </a:lnTo>
                  <a:lnTo>
                    <a:pt x="7569" y="33457"/>
                  </a:lnTo>
                  <a:lnTo>
                    <a:pt x="10768" y="30258"/>
                  </a:lnTo>
                  <a:cubicBezTo>
                    <a:pt x="12105" y="31103"/>
                    <a:pt x="13591" y="31732"/>
                    <a:pt x="15183" y="32092"/>
                  </a:cubicBezTo>
                  <a:lnTo>
                    <a:pt x="15183" y="36610"/>
                  </a:lnTo>
                  <a:lnTo>
                    <a:pt x="21427" y="36610"/>
                  </a:lnTo>
                  <a:lnTo>
                    <a:pt x="21427" y="32092"/>
                  </a:lnTo>
                  <a:cubicBezTo>
                    <a:pt x="23019" y="31732"/>
                    <a:pt x="24505" y="31103"/>
                    <a:pt x="25842" y="30258"/>
                  </a:cubicBezTo>
                  <a:lnTo>
                    <a:pt x="29041" y="33457"/>
                  </a:lnTo>
                  <a:lnTo>
                    <a:pt x="33456" y="29042"/>
                  </a:lnTo>
                  <a:lnTo>
                    <a:pt x="30257" y="25843"/>
                  </a:lnTo>
                  <a:cubicBezTo>
                    <a:pt x="31102" y="24505"/>
                    <a:pt x="31732" y="23019"/>
                    <a:pt x="32092" y="21428"/>
                  </a:cubicBezTo>
                  <a:close/>
                  <a:moveTo>
                    <a:pt x="19650" y="25059"/>
                  </a:moveTo>
                  <a:cubicBezTo>
                    <a:pt x="14803" y="25978"/>
                    <a:pt x="10633" y="21808"/>
                    <a:pt x="11551" y="16960"/>
                  </a:cubicBezTo>
                  <a:cubicBezTo>
                    <a:pt x="12064" y="14251"/>
                    <a:pt x="14249" y="12066"/>
                    <a:pt x="16958" y="11551"/>
                  </a:cubicBezTo>
                  <a:cubicBezTo>
                    <a:pt x="21805" y="10631"/>
                    <a:pt x="25980" y="14805"/>
                    <a:pt x="25059" y="19653"/>
                  </a:cubicBezTo>
                  <a:cubicBezTo>
                    <a:pt x="24546" y="22362"/>
                    <a:pt x="22359" y="24546"/>
                    <a:pt x="19650" y="25059"/>
                  </a:cubicBezTo>
                  <a:close/>
                </a:path>
              </a:pathLst>
            </a:custGeom>
            <a:solidFill>
              <a:srgbClr val="A4ABD7">
                <a:alpha val="25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84" name="Google Shape;284;p8"/>
            <p:cNvPicPr preferRelativeResize="0"/>
            <p:nvPr/>
          </p:nvPicPr>
          <p:blipFill rotWithShape="1">
            <a:blip r:embed="rId2">
              <a:alphaModFix/>
            </a:blip>
            <a:srcRect l="28959" t="12546" r="12546" b="12546"/>
            <a:stretch/>
          </p:blipFill>
          <p:spPr>
            <a:xfrm rot="10800000">
              <a:off x="66224" y="2764527"/>
              <a:ext cx="726651" cy="59654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ransition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6" name="Google Shape;286;p9"/>
          <p:cNvGrpSpPr/>
          <p:nvPr/>
        </p:nvGrpSpPr>
        <p:grpSpPr>
          <a:xfrm>
            <a:off x="-8633" y="3902989"/>
            <a:ext cx="12333600" cy="2973291"/>
            <a:chOff x="-6475" y="2927242"/>
            <a:chExt cx="9250200" cy="2229968"/>
          </a:xfrm>
        </p:grpSpPr>
        <p:grpSp>
          <p:nvGrpSpPr>
            <p:cNvPr id="287" name="Google Shape;287;p9"/>
            <p:cNvGrpSpPr/>
            <p:nvPr/>
          </p:nvGrpSpPr>
          <p:grpSpPr>
            <a:xfrm flipH="1">
              <a:off x="5831182" y="2927242"/>
              <a:ext cx="3303413" cy="1672406"/>
              <a:chOff x="-6475" y="2302000"/>
              <a:chExt cx="3303413" cy="1865900"/>
            </a:xfrm>
          </p:grpSpPr>
          <p:sp>
            <p:nvSpPr>
              <p:cNvPr id="288" name="Google Shape;288;p9"/>
              <p:cNvSpPr/>
              <p:nvPr/>
            </p:nvSpPr>
            <p:spPr>
              <a:xfrm>
                <a:off x="-6475" y="2302000"/>
                <a:ext cx="298800" cy="18657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" name="Google Shape;289;p9"/>
              <p:cNvSpPr/>
              <p:nvPr/>
            </p:nvSpPr>
            <p:spPr>
              <a:xfrm>
                <a:off x="422755" y="2999625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" name="Google Shape;290;p9"/>
              <p:cNvSpPr/>
              <p:nvPr/>
            </p:nvSpPr>
            <p:spPr>
              <a:xfrm>
                <a:off x="851986" y="2740800"/>
                <a:ext cx="298800" cy="14271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" name="Google Shape;291;p9"/>
              <p:cNvSpPr/>
              <p:nvPr/>
            </p:nvSpPr>
            <p:spPr>
              <a:xfrm>
                <a:off x="1281216" y="2999500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" name="Google Shape;292;p9"/>
              <p:cNvSpPr/>
              <p:nvPr/>
            </p:nvSpPr>
            <p:spPr>
              <a:xfrm>
                <a:off x="1710446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" name="Google Shape;293;p9"/>
              <p:cNvSpPr/>
              <p:nvPr/>
            </p:nvSpPr>
            <p:spPr>
              <a:xfrm>
                <a:off x="2139677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" name="Google Shape;294;p9"/>
              <p:cNvSpPr/>
              <p:nvPr/>
            </p:nvSpPr>
            <p:spPr>
              <a:xfrm>
                <a:off x="2568907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295;p9"/>
              <p:cNvSpPr/>
              <p:nvPr/>
            </p:nvSpPr>
            <p:spPr>
              <a:xfrm>
                <a:off x="2998138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6" name="Google Shape;296;p9"/>
            <p:cNvGrpSpPr/>
            <p:nvPr/>
          </p:nvGrpSpPr>
          <p:grpSpPr>
            <a:xfrm>
              <a:off x="-6475" y="2927242"/>
              <a:ext cx="3303413" cy="1672406"/>
              <a:chOff x="-6475" y="2302000"/>
              <a:chExt cx="3303413" cy="1865900"/>
            </a:xfrm>
          </p:grpSpPr>
          <p:sp>
            <p:nvSpPr>
              <p:cNvPr id="297" name="Google Shape;297;p9"/>
              <p:cNvSpPr/>
              <p:nvPr/>
            </p:nvSpPr>
            <p:spPr>
              <a:xfrm>
                <a:off x="-6475" y="2302000"/>
                <a:ext cx="298800" cy="18657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" name="Google Shape;298;p9"/>
              <p:cNvSpPr/>
              <p:nvPr/>
            </p:nvSpPr>
            <p:spPr>
              <a:xfrm>
                <a:off x="422755" y="2999625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" name="Google Shape;299;p9"/>
              <p:cNvSpPr/>
              <p:nvPr/>
            </p:nvSpPr>
            <p:spPr>
              <a:xfrm>
                <a:off x="851986" y="2740800"/>
                <a:ext cx="298800" cy="14271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" name="Google Shape;300;p9"/>
              <p:cNvSpPr/>
              <p:nvPr/>
            </p:nvSpPr>
            <p:spPr>
              <a:xfrm>
                <a:off x="1281216" y="2999500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" name="Google Shape;301;p9"/>
              <p:cNvSpPr/>
              <p:nvPr/>
            </p:nvSpPr>
            <p:spPr>
              <a:xfrm>
                <a:off x="1710446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" name="Google Shape;302;p9"/>
              <p:cNvSpPr/>
              <p:nvPr/>
            </p:nvSpPr>
            <p:spPr>
              <a:xfrm>
                <a:off x="2139677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" name="Google Shape;303;p9"/>
              <p:cNvSpPr/>
              <p:nvPr/>
            </p:nvSpPr>
            <p:spPr>
              <a:xfrm>
                <a:off x="2568907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" name="Google Shape;304;p9"/>
              <p:cNvSpPr/>
              <p:nvPr/>
            </p:nvSpPr>
            <p:spPr>
              <a:xfrm>
                <a:off x="2998138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05" name="Google Shape;305;p9"/>
            <p:cNvGrpSpPr/>
            <p:nvPr/>
          </p:nvGrpSpPr>
          <p:grpSpPr>
            <a:xfrm>
              <a:off x="-6475" y="4609669"/>
              <a:ext cx="9250200" cy="547540"/>
              <a:chOff x="-6475" y="4167900"/>
              <a:chExt cx="9250200" cy="988875"/>
            </a:xfrm>
          </p:grpSpPr>
          <p:cxnSp>
            <p:nvCxnSpPr>
              <p:cNvPr id="306" name="Google Shape;306;p9"/>
              <p:cNvCxnSpPr/>
              <p:nvPr/>
            </p:nvCxnSpPr>
            <p:spPr>
              <a:xfrm>
                <a:off x="2550" y="4167900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07" name="Google Shape;307;p9"/>
              <p:cNvCxnSpPr/>
              <p:nvPr/>
            </p:nvCxnSpPr>
            <p:spPr>
              <a:xfrm>
                <a:off x="2550" y="4338618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08" name="Google Shape;308;p9"/>
              <p:cNvCxnSpPr/>
              <p:nvPr/>
            </p:nvCxnSpPr>
            <p:spPr>
              <a:xfrm>
                <a:off x="2550" y="4566243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09" name="Google Shape;309;p9"/>
              <p:cNvCxnSpPr/>
              <p:nvPr/>
            </p:nvCxnSpPr>
            <p:spPr>
              <a:xfrm>
                <a:off x="2550" y="4850774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10" name="Google Shape;310;p9"/>
              <p:cNvCxnSpPr/>
              <p:nvPr/>
            </p:nvCxnSpPr>
            <p:spPr>
              <a:xfrm rot="10800000" flipH="1">
                <a:off x="-6475" y="4167973"/>
                <a:ext cx="639600" cy="827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11" name="Google Shape;311;p9"/>
              <p:cNvCxnSpPr/>
              <p:nvPr/>
            </p:nvCxnSpPr>
            <p:spPr>
              <a:xfrm rot="10800000" flipH="1">
                <a:off x="1514439" y="4168114"/>
                <a:ext cx="545400" cy="97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12" name="Google Shape;312;p9"/>
              <p:cNvCxnSpPr/>
              <p:nvPr/>
            </p:nvCxnSpPr>
            <p:spPr>
              <a:xfrm rot="10800000" flipH="1">
                <a:off x="2941154" y="4167975"/>
                <a:ext cx="318300" cy="98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13" name="Google Shape;313;p9"/>
              <p:cNvCxnSpPr/>
              <p:nvPr/>
            </p:nvCxnSpPr>
            <p:spPr>
              <a:xfrm rot="10800000">
                <a:off x="4140768" y="4168414"/>
                <a:ext cx="0" cy="97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14" name="Google Shape;314;p9"/>
              <p:cNvCxnSpPr/>
              <p:nvPr/>
            </p:nvCxnSpPr>
            <p:spPr>
              <a:xfrm rot="10800000">
                <a:off x="8604125" y="4167973"/>
                <a:ext cx="639600" cy="827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15" name="Google Shape;315;p9"/>
              <p:cNvCxnSpPr/>
              <p:nvPr/>
            </p:nvCxnSpPr>
            <p:spPr>
              <a:xfrm rot="10800000">
                <a:off x="7177411" y="4168114"/>
                <a:ext cx="545400" cy="97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16" name="Google Shape;316;p9"/>
              <p:cNvCxnSpPr/>
              <p:nvPr/>
            </p:nvCxnSpPr>
            <p:spPr>
              <a:xfrm rot="10800000">
                <a:off x="5977796" y="4167975"/>
                <a:ext cx="318300" cy="98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17" name="Google Shape;317;p9"/>
              <p:cNvCxnSpPr/>
              <p:nvPr/>
            </p:nvCxnSpPr>
            <p:spPr>
              <a:xfrm rot="10800000">
                <a:off x="5022082" y="4168100"/>
                <a:ext cx="74400" cy="963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318" name="Google Shape;318;p9"/>
          <p:cNvSpPr txBox="1">
            <a:spLocks noGrp="1"/>
          </p:cNvSpPr>
          <p:nvPr>
            <p:ph type="title"/>
          </p:nvPr>
        </p:nvSpPr>
        <p:spPr>
          <a:xfrm>
            <a:off x="950967" y="1963600"/>
            <a:ext cx="5945200" cy="1808000"/>
          </a:xfrm>
          <a:prstGeom prst="rect">
            <a:avLst/>
          </a:prstGeom>
        </p:spPr>
        <p:txBody>
          <a:bodyPr spcFirstLastPara="1" wrap="square" lIns="121897" tIns="121897" rIns="121897" bIns="121897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13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19" name="Google Shape;319;p9"/>
          <p:cNvSpPr txBox="1">
            <a:spLocks noGrp="1"/>
          </p:cNvSpPr>
          <p:nvPr>
            <p:ph type="subTitle" idx="1"/>
          </p:nvPr>
        </p:nvSpPr>
        <p:spPr>
          <a:xfrm>
            <a:off x="1182012" y="3974033"/>
            <a:ext cx="5714000" cy="786000"/>
          </a:xfrm>
          <a:prstGeom prst="rect">
            <a:avLst/>
          </a:prstGeom>
        </p:spPr>
        <p:txBody>
          <a:bodyPr spcFirstLastPara="1" wrap="square" lIns="121897" tIns="121897" rIns="121897" bIns="121897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320" name="Google Shape;320;p9"/>
          <p:cNvGrpSpPr/>
          <p:nvPr/>
        </p:nvGrpSpPr>
        <p:grpSpPr>
          <a:xfrm>
            <a:off x="1440813" y="-262204"/>
            <a:ext cx="10603023" cy="6847527"/>
            <a:chOff x="1080609" y="-196653"/>
            <a:chExt cx="7952267" cy="5135645"/>
          </a:xfrm>
        </p:grpSpPr>
        <p:sp>
          <p:nvSpPr>
            <p:cNvPr id="321" name="Google Shape;321;p9"/>
            <p:cNvSpPr/>
            <p:nvPr/>
          </p:nvSpPr>
          <p:spPr>
            <a:xfrm rot="1771310">
              <a:off x="8255800" y="-55562"/>
              <a:ext cx="349937" cy="349812"/>
            </a:xfrm>
            <a:custGeom>
              <a:avLst/>
              <a:gdLst/>
              <a:ahLst/>
              <a:cxnLst/>
              <a:rect l="l" t="t" r="r" b="b"/>
              <a:pathLst>
                <a:path w="36610" h="36610" extrusionOk="0">
                  <a:moveTo>
                    <a:pt x="36609" y="21428"/>
                  </a:moveTo>
                  <a:lnTo>
                    <a:pt x="36609" y="15183"/>
                  </a:lnTo>
                  <a:lnTo>
                    <a:pt x="32092" y="15183"/>
                  </a:lnTo>
                  <a:cubicBezTo>
                    <a:pt x="31732" y="13592"/>
                    <a:pt x="31102" y="12105"/>
                    <a:pt x="30257" y="10768"/>
                  </a:cubicBezTo>
                  <a:lnTo>
                    <a:pt x="33456" y="7569"/>
                  </a:lnTo>
                  <a:lnTo>
                    <a:pt x="29041" y="3154"/>
                  </a:lnTo>
                  <a:lnTo>
                    <a:pt x="25842" y="6353"/>
                  </a:lnTo>
                  <a:cubicBezTo>
                    <a:pt x="24505" y="5508"/>
                    <a:pt x="23019" y="4878"/>
                    <a:pt x="21427" y="4519"/>
                  </a:cubicBezTo>
                  <a:lnTo>
                    <a:pt x="21427" y="1"/>
                  </a:lnTo>
                  <a:lnTo>
                    <a:pt x="15183" y="1"/>
                  </a:lnTo>
                  <a:lnTo>
                    <a:pt x="15183" y="4519"/>
                  </a:lnTo>
                  <a:cubicBezTo>
                    <a:pt x="13591" y="4878"/>
                    <a:pt x="12105" y="5508"/>
                    <a:pt x="10768" y="6353"/>
                  </a:cubicBezTo>
                  <a:lnTo>
                    <a:pt x="7569" y="3154"/>
                  </a:lnTo>
                  <a:lnTo>
                    <a:pt x="3154" y="7569"/>
                  </a:lnTo>
                  <a:lnTo>
                    <a:pt x="6353" y="10768"/>
                  </a:lnTo>
                  <a:cubicBezTo>
                    <a:pt x="5508" y="12105"/>
                    <a:pt x="4878" y="13592"/>
                    <a:pt x="4519" y="15183"/>
                  </a:cubicBezTo>
                  <a:lnTo>
                    <a:pt x="1" y="15183"/>
                  </a:lnTo>
                  <a:lnTo>
                    <a:pt x="1" y="21428"/>
                  </a:lnTo>
                  <a:lnTo>
                    <a:pt x="4519" y="21428"/>
                  </a:lnTo>
                  <a:cubicBezTo>
                    <a:pt x="4878" y="23019"/>
                    <a:pt x="5508" y="24505"/>
                    <a:pt x="6353" y="25843"/>
                  </a:cubicBezTo>
                  <a:lnTo>
                    <a:pt x="3154" y="29042"/>
                  </a:lnTo>
                  <a:lnTo>
                    <a:pt x="7569" y="33457"/>
                  </a:lnTo>
                  <a:lnTo>
                    <a:pt x="10768" y="30258"/>
                  </a:lnTo>
                  <a:cubicBezTo>
                    <a:pt x="12105" y="31103"/>
                    <a:pt x="13591" y="31732"/>
                    <a:pt x="15183" y="32092"/>
                  </a:cubicBezTo>
                  <a:lnTo>
                    <a:pt x="15183" y="36610"/>
                  </a:lnTo>
                  <a:lnTo>
                    <a:pt x="21427" y="36610"/>
                  </a:lnTo>
                  <a:lnTo>
                    <a:pt x="21427" y="32092"/>
                  </a:lnTo>
                  <a:cubicBezTo>
                    <a:pt x="23019" y="31732"/>
                    <a:pt x="24505" y="31103"/>
                    <a:pt x="25842" y="30258"/>
                  </a:cubicBezTo>
                  <a:lnTo>
                    <a:pt x="29041" y="33457"/>
                  </a:lnTo>
                  <a:lnTo>
                    <a:pt x="33456" y="29042"/>
                  </a:lnTo>
                  <a:lnTo>
                    <a:pt x="30257" y="25843"/>
                  </a:lnTo>
                  <a:cubicBezTo>
                    <a:pt x="31102" y="24505"/>
                    <a:pt x="31732" y="23019"/>
                    <a:pt x="32092" y="21428"/>
                  </a:cubicBezTo>
                  <a:close/>
                  <a:moveTo>
                    <a:pt x="19650" y="25059"/>
                  </a:moveTo>
                  <a:cubicBezTo>
                    <a:pt x="14803" y="25978"/>
                    <a:pt x="10633" y="21808"/>
                    <a:pt x="11551" y="16960"/>
                  </a:cubicBezTo>
                  <a:cubicBezTo>
                    <a:pt x="12064" y="14251"/>
                    <a:pt x="14249" y="12066"/>
                    <a:pt x="16958" y="11551"/>
                  </a:cubicBezTo>
                  <a:cubicBezTo>
                    <a:pt x="21805" y="10631"/>
                    <a:pt x="25980" y="14805"/>
                    <a:pt x="25059" y="19653"/>
                  </a:cubicBezTo>
                  <a:cubicBezTo>
                    <a:pt x="24546" y="22362"/>
                    <a:pt x="22359" y="24546"/>
                    <a:pt x="19650" y="25059"/>
                  </a:cubicBezTo>
                  <a:close/>
                </a:path>
              </a:pathLst>
            </a:custGeom>
            <a:solidFill>
              <a:srgbClr val="A4ABD7">
                <a:alpha val="25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9"/>
            <p:cNvSpPr/>
            <p:nvPr/>
          </p:nvSpPr>
          <p:spPr>
            <a:xfrm rot="1771310">
              <a:off x="2431250" y="-133137"/>
              <a:ext cx="349937" cy="349812"/>
            </a:xfrm>
            <a:custGeom>
              <a:avLst/>
              <a:gdLst/>
              <a:ahLst/>
              <a:cxnLst/>
              <a:rect l="l" t="t" r="r" b="b"/>
              <a:pathLst>
                <a:path w="36610" h="36610" extrusionOk="0">
                  <a:moveTo>
                    <a:pt x="36609" y="21428"/>
                  </a:moveTo>
                  <a:lnTo>
                    <a:pt x="36609" y="15183"/>
                  </a:lnTo>
                  <a:lnTo>
                    <a:pt x="32092" y="15183"/>
                  </a:lnTo>
                  <a:cubicBezTo>
                    <a:pt x="31732" y="13592"/>
                    <a:pt x="31102" y="12105"/>
                    <a:pt x="30257" y="10768"/>
                  </a:cubicBezTo>
                  <a:lnTo>
                    <a:pt x="33456" y="7569"/>
                  </a:lnTo>
                  <a:lnTo>
                    <a:pt x="29041" y="3154"/>
                  </a:lnTo>
                  <a:lnTo>
                    <a:pt x="25842" y="6353"/>
                  </a:lnTo>
                  <a:cubicBezTo>
                    <a:pt x="24505" y="5508"/>
                    <a:pt x="23019" y="4878"/>
                    <a:pt x="21427" y="4519"/>
                  </a:cubicBezTo>
                  <a:lnTo>
                    <a:pt x="21427" y="1"/>
                  </a:lnTo>
                  <a:lnTo>
                    <a:pt x="15183" y="1"/>
                  </a:lnTo>
                  <a:lnTo>
                    <a:pt x="15183" y="4519"/>
                  </a:lnTo>
                  <a:cubicBezTo>
                    <a:pt x="13591" y="4878"/>
                    <a:pt x="12105" y="5508"/>
                    <a:pt x="10768" y="6353"/>
                  </a:cubicBezTo>
                  <a:lnTo>
                    <a:pt x="7569" y="3154"/>
                  </a:lnTo>
                  <a:lnTo>
                    <a:pt x="3154" y="7569"/>
                  </a:lnTo>
                  <a:lnTo>
                    <a:pt x="6353" y="10768"/>
                  </a:lnTo>
                  <a:cubicBezTo>
                    <a:pt x="5508" y="12105"/>
                    <a:pt x="4878" y="13592"/>
                    <a:pt x="4519" y="15183"/>
                  </a:cubicBezTo>
                  <a:lnTo>
                    <a:pt x="1" y="15183"/>
                  </a:lnTo>
                  <a:lnTo>
                    <a:pt x="1" y="21428"/>
                  </a:lnTo>
                  <a:lnTo>
                    <a:pt x="4519" y="21428"/>
                  </a:lnTo>
                  <a:cubicBezTo>
                    <a:pt x="4878" y="23019"/>
                    <a:pt x="5508" y="24505"/>
                    <a:pt x="6353" y="25843"/>
                  </a:cubicBezTo>
                  <a:lnTo>
                    <a:pt x="3154" y="29042"/>
                  </a:lnTo>
                  <a:lnTo>
                    <a:pt x="7569" y="33457"/>
                  </a:lnTo>
                  <a:lnTo>
                    <a:pt x="10768" y="30258"/>
                  </a:lnTo>
                  <a:cubicBezTo>
                    <a:pt x="12105" y="31103"/>
                    <a:pt x="13591" y="31732"/>
                    <a:pt x="15183" y="32092"/>
                  </a:cubicBezTo>
                  <a:lnTo>
                    <a:pt x="15183" y="36610"/>
                  </a:lnTo>
                  <a:lnTo>
                    <a:pt x="21427" y="36610"/>
                  </a:lnTo>
                  <a:lnTo>
                    <a:pt x="21427" y="32092"/>
                  </a:lnTo>
                  <a:cubicBezTo>
                    <a:pt x="23019" y="31732"/>
                    <a:pt x="24505" y="31103"/>
                    <a:pt x="25842" y="30258"/>
                  </a:cubicBezTo>
                  <a:lnTo>
                    <a:pt x="29041" y="33457"/>
                  </a:lnTo>
                  <a:lnTo>
                    <a:pt x="33456" y="29042"/>
                  </a:lnTo>
                  <a:lnTo>
                    <a:pt x="30257" y="25843"/>
                  </a:lnTo>
                  <a:cubicBezTo>
                    <a:pt x="31102" y="24505"/>
                    <a:pt x="31732" y="23019"/>
                    <a:pt x="32092" y="21428"/>
                  </a:cubicBezTo>
                  <a:close/>
                  <a:moveTo>
                    <a:pt x="19650" y="25059"/>
                  </a:moveTo>
                  <a:cubicBezTo>
                    <a:pt x="14803" y="25978"/>
                    <a:pt x="10633" y="21808"/>
                    <a:pt x="11551" y="16960"/>
                  </a:cubicBezTo>
                  <a:cubicBezTo>
                    <a:pt x="12064" y="14251"/>
                    <a:pt x="14249" y="12066"/>
                    <a:pt x="16958" y="11551"/>
                  </a:cubicBezTo>
                  <a:cubicBezTo>
                    <a:pt x="21805" y="10631"/>
                    <a:pt x="25980" y="14805"/>
                    <a:pt x="25059" y="19653"/>
                  </a:cubicBezTo>
                  <a:cubicBezTo>
                    <a:pt x="24546" y="22362"/>
                    <a:pt x="22359" y="24546"/>
                    <a:pt x="19650" y="25059"/>
                  </a:cubicBezTo>
                  <a:close/>
                </a:path>
              </a:pathLst>
            </a:custGeom>
            <a:solidFill>
              <a:srgbClr val="A4ABD7">
                <a:alpha val="25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9"/>
            <p:cNvSpPr/>
            <p:nvPr/>
          </p:nvSpPr>
          <p:spPr>
            <a:xfrm rot="1771310">
              <a:off x="1144063" y="4525663"/>
              <a:ext cx="349937" cy="349812"/>
            </a:xfrm>
            <a:custGeom>
              <a:avLst/>
              <a:gdLst/>
              <a:ahLst/>
              <a:cxnLst/>
              <a:rect l="l" t="t" r="r" b="b"/>
              <a:pathLst>
                <a:path w="36610" h="36610" extrusionOk="0">
                  <a:moveTo>
                    <a:pt x="36609" y="21428"/>
                  </a:moveTo>
                  <a:lnTo>
                    <a:pt x="36609" y="15183"/>
                  </a:lnTo>
                  <a:lnTo>
                    <a:pt x="32092" y="15183"/>
                  </a:lnTo>
                  <a:cubicBezTo>
                    <a:pt x="31732" y="13592"/>
                    <a:pt x="31102" y="12105"/>
                    <a:pt x="30257" y="10768"/>
                  </a:cubicBezTo>
                  <a:lnTo>
                    <a:pt x="33456" y="7569"/>
                  </a:lnTo>
                  <a:lnTo>
                    <a:pt x="29041" y="3154"/>
                  </a:lnTo>
                  <a:lnTo>
                    <a:pt x="25842" y="6353"/>
                  </a:lnTo>
                  <a:cubicBezTo>
                    <a:pt x="24505" y="5508"/>
                    <a:pt x="23019" y="4878"/>
                    <a:pt x="21427" y="4519"/>
                  </a:cubicBezTo>
                  <a:lnTo>
                    <a:pt x="21427" y="1"/>
                  </a:lnTo>
                  <a:lnTo>
                    <a:pt x="15183" y="1"/>
                  </a:lnTo>
                  <a:lnTo>
                    <a:pt x="15183" y="4519"/>
                  </a:lnTo>
                  <a:cubicBezTo>
                    <a:pt x="13591" y="4878"/>
                    <a:pt x="12105" y="5508"/>
                    <a:pt x="10768" y="6353"/>
                  </a:cubicBezTo>
                  <a:lnTo>
                    <a:pt x="7569" y="3154"/>
                  </a:lnTo>
                  <a:lnTo>
                    <a:pt x="3154" y="7569"/>
                  </a:lnTo>
                  <a:lnTo>
                    <a:pt x="6353" y="10768"/>
                  </a:lnTo>
                  <a:cubicBezTo>
                    <a:pt x="5508" y="12105"/>
                    <a:pt x="4878" y="13592"/>
                    <a:pt x="4519" y="15183"/>
                  </a:cubicBezTo>
                  <a:lnTo>
                    <a:pt x="1" y="15183"/>
                  </a:lnTo>
                  <a:lnTo>
                    <a:pt x="1" y="21428"/>
                  </a:lnTo>
                  <a:lnTo>
                    <a:pt x="4519" y="21428"/>
                  </a:lnTo>
                  <a:cubicBezTo>
                    <a:pt x="4878" y="23019"/>
                    <a:pt x="5508" y="24505"/>
                    <a:pt x="6353" y="25843"/>
                  </a:cubicBezTo>
                  <a:lnTo>
                    <a:pt x="3154" y="29042"/>
                  </a:lnTo>
                  <a:lnTo>
                    <a:pt x="7569" y="33457"/>
                  </a:lnTo>
                  <a:lnTo>
                    <a:pt x="10768" y="30258"/>
                  </a:lnTo>
                  <a:cubicBezTo>
                    <a:pt x="12105" y="31103"/>
                    <a:pt x="13591" y="31732"/>
                    <a:pt x="15183" y="32092"/>
                  </a:cubicBezTo>
                  <a:lnTo>
                    <a:pt x="15183" y="36610"/>
                  </a:lnTo>
                  <a:lnTo>
                    <a:pt x="21427" y="36610"/>
                  </a:lnTo>
                  <a:lnTo>
                    <a:pt x="21427" y="32092"/>
                  </a:lnTo>
                  <a:cubicBezTo>
                    <a:pt x="23019" y="31732"/>
                    <a:pt x="24505" y="31103"/>
                    <a:pt x="25842" y="30258"/>
                  </a:cubicBezTo>
                  <a:lnTo>
                    <a:pt x="29041" y="33457"/>
                  </a:lnTo>
                  <a:lnTo>
                    <a:pt x="33456" y="29042"/>
                  </a:lnTo>
                  <a:lnTo>
                    <a:pt x="30257" y="25843"/>
                  </a:lnTo>
                  <a:cubicBezTo>
                    <a:pt x="31102" y="24505"/>
                    <a:pt x="31732" y="23019"/>
                    <a:pt x="32092" y="21428"/>
                  </a:cubicBezTo>
                  <a:close/>
                  <a:moveTo>
                    <a:pt x="19650" y="25059"/>
                  </a:moveTo>
                  <a:cubicBezTo>
                    <a:pt x="14803" y="25978"/>
                    <a:pt x="10633" y="21808"/>
                    <a:pt x="11551" y="16960"/>
                  </a:cubicBezTo>
                  <a:cubicBezTo>
                    <a:pt x="12064" y="14251"/>
                    <a:pt x="14249" y="12066"/>
                    <a:pt x="16958" y="11551"/>
                  </a:cubicBezTo>
                  <a:cubicBezTo>
                    <a:pt x="21805" y="10631"/>
                    <a:pt x="25980" y="14805"/>
                    <a:pt x="25059" y="19653"/>
                  </a:cubicBezTo>
                  <a:cubicBezTo>
                    <a:pt x="24546" y="22362"/>
                    <a:pt x="22359" y="24546"/>
                    <a:pt x="19650" y="25059"/>
                  </a:cubicBezTo>
                  <a:close/>
                </a:path>
              </a:pathLst>
            </a:custGeom>
            <a:solidFill>
              <a:srgbClr val="FFFFFF">
                <a:alpha val="452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324" name="Google Shape;324;p9"/>
            <p:cNvPicPr preferRelativeResize="0"/>
            <p:nvPr/>
          </p:nvPicPr>
          <p:blipFill rotWithShape="1">
            <a:blip r:embed="rId2">
              <a:alphaModFix/>
            </a:blip>
            <a:srcRect l="28959" t="12546" r="12546" b="12546"/>
            <a:stretch/>
          </p:blipFill>
          <p:spPr>
            <a:xfrm rot="10800000">
              <a:off x="8306224" y="1180952"/>
              <a:ext cx="726651" cy="59654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ransition spd="slow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10"/>
          <p:cNvSpPr txBox="1">
            <a:spLocks noGrp="1"/>
          </p:cNvSpPr>
          <p:nvPr>
            <p:ph type="title"/>
          </p:nvPr>
        </p:nvSpPr>
        <p:spPr>
          <a:xfrm>
            <a:off x="950967" y="719333"/>
            <a:ext cx="7784000" cy="1572400"/>
          </a:xfrm>
          <a:prstGeom prst="rect">
            <a:avLst/>
          </a:prstGeom>
          <a:noFill/>
        </p:spPr>
        <p:txBody>
          <a:bodyPr spcFirstLastPara="1" wrap="square" lIns="121897" tIns="121897" rIns="121897" bIns="121897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327" name="Google Shape;327;p10"/>
          <p:cNvGrpSpPr/>
          <p:nvPr/>
        </p:nvGrpSpPr>
        <p:grpSpPr>
          <a:xfrm>
            <a:off x="97962" y="-314171"/>
            <a:ext cx="11627505" cy="7172160"/>
            <a:chOff x="73471" y="-235628"/>
            <a:chExt cx="8720629" cy="5379120"/>
          </a:xfrm>
        </p:grpSpPr>
        <p:sp>
          <p:nvSpPr>
            <p:cNvPr id="328" name="Google Shape;328;p10"/>
            <p:cNvSpPr/>
            <p:nvPr/>
          </p:nvSpPr>
          <p:spPr>
            <a:xfrm rot="1771310">
              <a:off x="136925" y="2276476"/>
              <a:ext cx="349937" cy="349812"/>
            </a:xfrm>
            <a:custGeom>
              <a:avLst/>
              <a:gdLst/>
              <a:ahLst/>
              <a:cxnLst/>
              <a:rect l="l" t="t" r="r" b="b"/>
              <a:pathLst>
                <a:path w="36610" h="36610" extrusionOk="0">
                  <a:moveTo>
                    <a:pt x="36609" y="21428"/>
                  </a:moveTo>
                  <a:lnTo>
                    <a:pt x="36609" y="15183"/>
                  </a:lnTo>
                  <a:lnTo>
                    <a:pt x="32092" y="15183"/>
                  </a:lnTo>
                  <a:cubicBezTo>
                    <a:pt x="31732" y="13592"/>
                    <a:pt x="31102" y="12105"/>
                    <a:pt x="30257" y="10768"/>
                  </a:cubicBezTo>
                  <a:lnTo>
                    <a:pt x="33456" y="7569"/>
                  </a:lnTo>
                  <a:lnTo>
                    <a:pt x="29041" y="3154"/>
                  </a:lnTo>
                  <a:lnTo>
                    <a:pt x="25842" y="6353"/>
                  </a:lnTo>
                  <a:cubicBezTo>
                    <a:pt x="24505" y="5508"/>
                    <a:pt x="23019" y="4878"/>
                    <a:pt x="21427" y="4519"/>
                  </a:cubicBezTo>
                  <a:lnTo>
                    <a:pt x="21427" y="1"/>
                  </a:lnTo>
                  <a:lnTo>
                    <a:pt x="15183" y="1"/>
                  </a:lnTo>
                  <a:lnTo>
                    <a:pt x="15183" y="4519"/>
                  </a:lnTo>
                  <a:cubicBezTo>
                    <a:pt x="13591" y="4878"/>
                    <a:pt x="12105" y="5508"/>
                    <a:pt x="10768" y="6353"/>
                  </a:cubicBezTo>
                  <a:lnTo>
                    <a:pt x="7569" y="3154"/>
                  </a:lnTo>
                  <a:lnTo>
                    <a:pt x="3154" y="7569"/>
                  </a:lnTo>
                  <a:lnTo>
                    <a:pt x="6353" y="10768"/>
                  </a:lnTo>
                  <a:cubicBezTo>
                    <a:pt x="5508" y="12105"/>
                    <a:pt x="4878" y="13592"/>
                    <a:pt x="4519" y="15183"/>
                  </a:cubicBezTo>
                  <a:lnTo>
                    <a:pt x="1" y="15183"/>
                  </a:lnTo>
                  <a:lnTo>
                    <a:pt x="1" y="21428"/>
                  </a:lnTo>
                  <a:lnTo>
                    <a:pt x="4519" y="21428"/>
                  </a:lnTo>
                  <a:cubicBezTo>
                    <a:pt x="4878" y="23019"/>
                    <a:pt x="5508" y="24505"/>
                    <a:pt x="6353" y="25843"/>
                  </a:cubicBezTo>
                  <a:lnTo>
                    <a:pt x="3154" y="29042"/>
                  </a:lnTo>
                  <a:lnTo>
                    <a:pt x="7569" y="33457"/>
                  </a:lnTo>
                  <a:lnTo>
                    <a:pt x="10768" y="30258"/>
                  </a:lnTo>
                  <a:cubicBezTo>
                    <a:pt x="12105" y="31103"/>
                    <a:pt x="13591" y="31732"/>
                    <a:pt x="15183" y="32092"/>
                  </a:cubicBezTo>
                  <a:lnTo>
                    <a:pt x="15183" y="36610"/>
                  </a:lnTo>
                  <a:lnTo>
                    <a:pt x="21427" y="36610"/>
                  </a:lnTo>
                  <a:lnTo>
                    <a:pt x="21427" y="32092"/>
                  </a:lnTo>
                  <a:cubicBezTo>
                    <a:pt x="23019" y="31732"/>
                    <a:pt x="24505" y="31103"/>
                    <a:pt x="25842" y="30258"/>
                  </a:cubicBezTo>
                  <a:lnTo>
                    <a:pt x="29041" y="33457"/>
                  </a:lnTo>
                  <a:lnTo>
                    <a:pt x="33456" y="29042"/>
                  </a:lnTo>
                  <a:lnTo>
                    <a:pt x="30257" y="25843"/>
                  </a:lnTo>
                  <a:cubicBezTo>
                    <a:pt x="31102" y="24505"/>
                    <a:pt x="31732" y="23019"/>
                    <a:pt x="32092" y="21428"/>
                  </a:cubicBezTo>
                  <a:close/>
                  <a:moveTo>
                    <a:pt x="19650" y="25059"/>
                  </a:moveTo>
                  <a:cubicBezTo>
                    <a:pt x="14803" y="25978"/>
                    <a:pt x="10633" y="21808"/>
                    <a:pt x="11551" y="16960"/>
                  </a:cubicBezTo>
                  <a:cubicBezTo>
                    <a:pt x="12064" y="14251"/>
                    <a:pt x="14249" y="12066"/>
                    <a:pt x="16958" y="11551"/>
                  </a:cubicBezTo>
                  <a:cubicBezTo>
                    <a:pt x="21805" y="10631"/>
                    <a:pt x="25980" y="14805"/>
                    <a:pt x="25059" y="19653"/>
                  </a:cubicBezTo>
                  <a:cubicBezTo>
                    <a:pt x="24546" y="22362"/>
                    <a:pt x="22359" y="24546"/>
                    <a:pt x="19650" y="25059"/>
                  </a:cubicBezTo>
                  <a:close/>
                </a:path>
              </a:pathLst>
            </a:custGeom>
            <a:solidFill>
              <a:srgbClr val="A4ABD7">
                <a:alpha val="25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10"/>
            <p:cNvSpPr/>
            <p:nvPr/>
          </p:nvSpPr>
          <p:spPr>
            <a:xfrm rot="1771310">
              <a:off x="5907475" y="-172112"/>
              <a:ext cx="349937" cy="349812"/>
            </a:xfrm>
            <a:custGeom>
              <a:avLst/>
              <a:gdLst/>
              <a:ahLst/>
              <a:cxnLst/>
              <a:rect l="l" t="t" r="r" b="b"/>
              <a:pathLst>
                <a:path w="36610" h="36610" extrusionOk="0">
                  <a:moveTo>
                    <a:pt x="36609" y="21428"/>
                  </a:moveTo>
                  <a:lnTo>
                    <a:pt x="36609" y="15183"/>
                  </a:lnTo>
                  <a:lnTo>
                    <a:pt x="32092" y="15183"/>
                  </a:lnTo>
                  <a:cubicBezTo>
                    <a:pt x="31732" y="13592"/>
                    <a:pt x="31102" y="12105"/>
                    <a:pt x="30257" y="10768"/>
                  </a:cubicBezTo>
                  <a:lnTo>
                    <a:pt x="33456" y="7569"/>
                  </a:lnTo>
                  <a:lnTo>
                    <a:pt x="29041" y="3154"/>
                  </a:lnTo>
                  <a:lnTo>
                    <a:pt x="25842" y="6353"/>
                  </a:lnTo>
                  <a:cubicBezTo>
                    <a:pt x="24505" y="5508"/>
                    <a:pt x="23019" y="4878"/>
                    <a:pt x="21427" y="4519"/>
                  </a:cubicBezTo>
                  <a:lnTo>
                    <a:pt x="21427" y="1"/>
                  </a:lnTo>
                  <a:lnTo>
                    <a:pt x="15183" y="1"/>
                  </a:lnTo>
                  <a:lnTo>
                    <a:pt x="15183" y="4519"/>
                  </a:lnTo>
                  <a:cubicBezTo>
                    <a:pt x="13591" y="4878"/>
                    <a:pt x="12105" y="5508"/>
                    <a:pt x="10768" y="6353"/>
                  </a:cubicBezTo>
                  <a:lnTo>
                    <a:pt x="7569" y="3154"/>
                  </a:lnTo>
                  <a:lnTo>
                    <a:pt x="3154" y="7569"/>
                  </a:lnTo>
                  <a:lnTo>
                    <a:pt x="6353" y="10768"/>
                  </a:lnTo>
                  <a:cubicBezTo>
                    <a:pt x="5508" y="12105"/>
                    <a:pt x="4878" y="13592"/>
                    <a:pt x="4519" y="15183"/>
                  </a:cubicBezTo>
                  <a:lnTo>
                    <a:pt x="1" y="15183"/>
                  </a:lnTo>
                  <a:lnTo>
                    <a:pt x="1" y="21428"/>
                  </a:lnTo>
                  <a:lnTo>
                    <a:pt x="4519" y="21428"/>
                  </a:lnTo>
                  <a:cubicBezTo>
                    <a:pt x="4878" y="23019"/>
                    <a:pt x="5508" y="24505"/>
                    <a:pt x="6353" y="25843"/>
                  </a:cubicBezTo>
                  <a:lnTo>
                    <a:pt x="3154" y="29042"/>
                  </a:lnTo>
                  <a:lnTo>
                    <a:pt x="7569" y="33457"/>
                  </a:lnTo>
                  <a:lnTo>
                    <a:pt x="10768" y="30258"/>
                  </a:lnTo>
                  <a:cubicBezTo>
                    <a:pt x="12105" y="31103"/>
                    <a:pt x="13591" y="31732"/>
                    <a:pt x="15183" y="32092"/>
                  </a:cubicBezTo>
                  <a:lnTo>
                    <a:pt x="15183" y="36610"/>
                  </a:lnTo>
                  <a:lnTo>
                    <a:pt x="21427" y="36610"/>
                  </a:lnTo>
                  <a:lnTo>
                    <a:pt x="21427" y="32092"/>
                  </a:lnTo>
                  <a:cubicBezTo>
                    <a:pt x="23019" y="31732"/>
                    <a:pt x="24505" y="31103"/>
                    <a:pt x="25842" y="30258"/>
                  </a:cubicBezTo>
                  <a:lnTo>
                    <a:pt x="29041" y="33457"/>
                  </a:lnTo>
                  <a:lnTo>
                    <a:pt x="33456" y="29042"/>
                  </a:lnTo>
                  <a:lnTo>
                    <a:pt x="30257" y="25843"/>
                  </a:lnTo>
                  <a:cubicBezTo>
                    <a:pt x="31102" y="24505"/>
                    <a:pt x="31732" y="23019"/>
                    <a:pt x="32092" y="21428"/>
                  </a:cubicBezTo>
                  <a:close/>
                  <a:moveTo>
                    <a:pt x="19650" y="25059"/>
                  </a:moveTo>
                  <a:cubicBezTo>
                    <a:pt x="14803" y="25978"/>
                    <a:pt x="10633" y="21808"/>
                    <a:pt x="11551" y="16960"/>
                  </a:cubicBezTo>
                  <a:cubicBezTo>
                    <a:pt x="12064" y="14251"/>
                    <a:pt x="14249" y="12066"/>
                    <a:pt x="16958" y="11551"/>
                  </a:cubicBezTo>
                  <a:cubicBezTo>
                    <a:pt x="21805" y="10631"/>
                    <a:pt x="25980" y="14805"/>
                    <a:pt x="25059" y="19653"/>
                  </a:cubicBezTo>
                  <a:cubicBezTo>
                    <a:pt x="24546" y="22362"/>
                    <a:pt x="22359" y="24546"/>
                    <a:pt x="19650" y="25059"/>
                  </a:cubicBezTo>
                  <a:close/>
                </a:path>
              </a:pathLst>
            </a:custGeom>
            <a:solidFill>
              <a:srgbClr val="A4ABD7">
                <a:alpha val="25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10"/>
            <p:cNvSpPr/>
            <p:nvPr/>
          </p:nvSpPr>
          <p:spPr>
            <a:xfrm rot="1771310">
              <a:off x="3415400" y="4730163"/>
              <a:ext cx="349937" cy="349812"/>
            </a:xfrm>
            <a:custGeom>
              <a:avLst/>
              <a:gdLst/>
              <a:ahLst/>
              <a:cxnLst/>
              <a:rect l="l" t="t" r="r" b="b"/>
              <a:pathLst>
                <a:path w="36610" h="36610" extrusionOk="0">
                  <a:moveTo>
                    <a:pt x="36609" y="21428"/>
                  </a:moveTo>
                  <a:lnTo>
                    <a:pt x="36609" y="15183"/>
                  </a:lnTo>
                  <a:lnTo>
                    <a:pt x="32092" y="15183"/>
                  </a:lnTo>
                  <a:cubicBezTo>
                    <a:pt x="31732" y="13592"/>
                    <a:pt x="31102" y="12105"/>
                    <a:pt x="30257" y="10768"/>
                  </a:cubicBezTo>
                  <a:lnTo>
                    <a:pt x="33456" y="7569"/>
                  </a:lnTo>
                  <a:lnTo>
                    <a:pt x="29041" y="3154"/>
                  </a:lnTo>
                  <a:lnTo>
                    <a:pt x="25842" y="6353"/>
                  </a:lnTo>
                  <a:cubicBezTo>
                    <a:pt x="24505" y="5508"/>
                    <a:pt x="23019" y="4878"/>
                    <a:pt x="21427" y="4519"/>
                  </a:cubicBezTo>
                  <a:lnTo>
                    <a:pt x="21427" y="1"/>
                  </a:lnTo>
                  <a:lnTo>
                    <a:pt x="15183" y="1"/>
                  </a:lnTo>
                  <a:lnTo>
                    <a:pt x="15183" y="4519"/>
                  </a:lnTo>
                  <a:cubicBezTo>
                    <a:pt x="13591" y="4878"/>
                    <a:pt x="12105" y="5508"/>
                    <a:pt x="10768" y="6353"/>
                  </a:cubicBezTo>
                  <a:lnTo>
                    <a:pt x="7569" y="3154"/>
                  </a:lnTo>
                  <a:lnTo>
                    <a:pt x="3154" y="7569"/>
                  </a:lnTo>
                  <a:lnTo>
                    <a:pt x="6353" y="10768"/>
                  </a:lnTo>
                  <a:cubicBezTo>
                    <a:pt x="5508" y="12105"/>
                    <a:pt x="4878" y="13592"/>
                    <a:pt x="4519" y="15183"/>
                  </a:cubicBezTo>
                  <a:lnTo>
                    <a:pt x="1" y="15183"/>
                  </a:lnTo>
                  <a:lnTo>
                    <a:pt x="1" y="21428"/>
                  </a:lnTo>
                  <a:lnTo>
                    <a:pt x="4519" y="21428"/>
                  </a:lnTo>
                  <a:cubicBezTo>
                    <a:pt x="4878" y="23019"/>
                    <a:pt x="5508" y="24505"/>
                    <a:pt x="6353" y="25843"/>
                  </a:cubicBezTo>
                  <a:lnTo>
                    <a:pt x="3154" y="29042"/>
                  </a:lnTo>
                  <a:lnTo>
                    <a:pt x="7569" y="33457"/>
                  </a:lnTo>
                  <a:lnTo>
                    <a:pt x="10768" y="30258"/>
                  </a:lnTo>
                  <a:cubicBezTo>
                    <a:pt x="12105" y="31103"/>
                    <a:pt x="13591" y="31732"/>
                    <a:pt x="15183" y="32092"/>
                  </a:cubicBezTo>
                  <a:lnTo>
                    <a:pt x="15183" y="36610"/>
                  </a:lnTo>
                  <a:lnTo>
                    <a:pt x="21427" y="36610"/>
                  </a:lnTo>
                  <a:lnTo>
                    <a:pt x="21427" y="32092"/>
                  </a:lnTo>
                  <a:cubicBezTo>
                    <a:pt x="23019" y="31732"/>
                    <a:pt x="24505" y="31103"/>
                    <a:pt x="25842" y="30258"/>
                  </a:cubicBezTo>
                  <a:lnTo>
                    <a:pt x="29041" y="33457"/>
                  </a:lnTo>
                  <a:lnTo>
                    <a:pt x="33456" y="29042"/>
                  </a:lnTo>
                  <a:lnTo>
                    <a:pt x="30257" y="25843"/>
                  </a:lnTo>
                  <a:cubicBezTo>
                    <a:pt x="31102" y="24505"/>
                    <a:pt x="31732" y="23019"/>
                    <a:pt x="32092" y="21428"/>
                  </a:cubicBezTo>
                  <a:close/>
                  <a:moveTo>
                    <a:pt x="19650" y="25059"/>
                  </a:moveTo>
                  <a:cubicBezTo>
                    <a:pt x="14803" y="25978"/>
                    <a:pt x="10633" y="21808"/>
                    <a:pt x="11551" y="16960"/>
                  </a:cubicBezTo>
                  <a:cubicBezTo>
                    <a:pt x="12064" y="14251"/>
                    <a:pt x="14249" y="12066"/>
                    <a:pt x="16958" y="11551"/>
                  </a:cubicBezTo>
                  <a:cubicBezTo>
                    <a:pt x="21805" y="10631"/>
                    <a:pt x="25980" y="14805"/>
                    <a:pt x="25059" y="19653"/>
                  </a:cubicBezTo>
                  <a:cubicBezTo>
                    <a:pt x="24546" y="22362"/>
                    <a:pt x="22359" y="24546"/>
                    <a:pt x="19650" y="25059"/>
                  </a:cubicBezTo>
                  <a:close/>
                </a:path>
              </a:pathLst>
            </a:custGeom>
            <a:solidFill>
              <a:srgbClr val="FFFFFF">
                <a:alpha val="452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331" name="Google Shape;331;p10"/>
            <p:cNvPicPr preferRelativeResize="0"/>
            <p:nvPr/>
          </p:nvPicPr>
          <p:blipFill rotWithShape="1">
            <a:blip r:embed="rId2">
              <a:alphaModFix/>
            </a:blip>
            <a:srcRect l="28959" t="12546" r="12546" b="12546"/>
            <a:stretch/>
          </p:blipFill>
          <p:spPr>
            <a:xfrm rot="10800000">
              <a:off x="8067449" y="241227"/>
              <a:ext cx="726651" cy="59654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2.xml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34.xml"/><Relationship Id="rId4" Type="http://schemas.openxmlformats.org/officeDocument/2006/relationships/slideLayout" Target="../slideLayouts/slideLayout3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slideLayout" Target="../slideLayouts/slideLayout47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6.xml"/><Relationship Id="rId17" Type="http://schemas.openxmlformats.org/officeDocument/2006/relationships/slideLayout" Target="../slideLayouts/slideLayout51.xml"/><Relationship Id="rId2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50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44.xml"/><Relationship Id="rId19" Type="http://schemas.openxmlformats.org/officeDocument/2006/relationships/image" Target="../media/image2.jpeg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4" Type="http://schemas.openxmlformats.org/officeDocument/2006/relationships/slideLayout" Target="../slideLayouts/slideLayout4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>
          <a:gsLst>
            <a:gs pos="0">
              <a:schemeClr val="lt1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50967" y="593367"/>
            <a:ext cx="102900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97" tIns="121897" rIns="121897" bIns="121897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ecular One"/>
              <a:buNone/>
              <a:defRPr sz="3500">
                <a:solidFill>
                  <a:schemeClr val="dk1"/>
                </a:solidFill>
                <a:latin typeface="Secular One"/>
                <a:ea typeface="Secular One"/>
                <a:cs typeface="Secular One"/>
                <a:sym typeface="Secular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50967" y="1536633"/>
            <a:ext cx="102900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97" tIns="121897" rIns="121897" bIns="121897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  <p:sldLayoutId id="2147483792" r:id="rId12"/>
    <p:sldLayoutId id="2147483793" r:id="rId13"/>
    <p:sldLayoutId id="2147483794" r:id="rId14"/>
    <p:sldLayoutId id="2147483795" r:id="rId15"/>
    <p:sldLayoutId id="2147483796" r:id="rId16"/>
    <p:sldLayoutId id="2147483797" r:id="rId17"/>
    <p:sldLayoutId id="2147483798" r:id="rId18"/>
    <p:sldLayoutId id="2147483799" r:id="rId19"/>
    <p:sldLayoutId id="2147483800" r:id="rId20"/>
    <p:sldLayoutId id="2147483801" r:id="rId21"/>
    <p:sldLayoutId id="2147483802" r:id="rId22"/>
    <p:sldLayoutId id="2147483803" r:id="rId23"/>
    <p:sldLayoutId id="2147483804" r:id="rId24"/>
    <p:sldLayoutId id="2147483805" r:id="rId25"/>
    <p:sldLayoutId id="2147483806" r:id="rId26"/>
    <p:sldLayoutId id="2147483807" r:id="rId27"/>
    <p:sldLayoutId id="2147483808" r:id="rId28"/>
    <p:sldLayoutId id="2147483809" r:id="rId29"/>
  </p:sldLayoutIdLst>
  <p:transition spd="slow">
    <p:wipe/>
  </p:transition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p29"/>
          <p:cNvSpPr txBox="1">
            <a:spLocks noGrp="1"/>
          </p:cNvSpPr>
          <p:nvPr>
            <p:ph type="title"/>
          </p:nvPr>
        </p:nvSpPr>
        <p:spPr>
          <a:xfrm>
            <a:off x="1424133" y="1244600"/>
            <a:ext cx="9396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94" tIns="121894" rIns="121894" bIns="121894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1065" name="Google Shape;1065;p29"/>
          <p:cNvSpPr txBox="1">
            <a:spLocks noGrp="1"/>
          </p:cNvSpPr>
          <p:nvPr>
            <p:ph type="body" idx="1"/>
          </p:nvPr>
        </p:nvSpPr>
        <p:spPr>
          <a:xfrm>
            <a:off x="1424133" y="2260600"/>
            <a:ext cx="9396400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94" tIns="121894" rIns="121894" bIns="121894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811" r:id="rId1"/>
    <p:sldLayoutId id="2147483812" r:id="rId2"/>
    <p:sldLayoutId id="2147483969" r:id="rId3"/>
    <p:sldLayoutId id="2147483970" r:id="rId4"/>
    <p:sldLayoutId id="2147483971" r:id="rId5"/>
  </p:sldLayoutIdLst>
  <p:transition spd="slow">
    <p:wipe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2BE451C3-0FF4-47C4-B829-773ADF60F88C}" type="datetimeFigureOut">
              <a:rPr lang="en-US" dirty="0"/>
              <a:t>7/28/2025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16945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21" r:id="rId1"/>
    <p:sldLayoutId id="2147484022" r:id="rId2"/>
    <p:sldLayoutId id="2147484023" r:id="rId3"/>
    <p:sldLayoutId id="2147484024" r:id="rId4"/>
    <p:sldLayoutId id="2147484025" r:id="rId5"/>
    <p:sldLayoutId id="2147484026" r:id="rId6"/>
    <p:sldLayoutId id="2147484027" r:id="rId7"/>
    <p:sldLayoutId id="2147484028" r:id="rId8"/>
    <p:sldLayoutId id="2147484029" r:id="rId9"/>
    <p:sldLayoutId id="2147484030" r:id="rId10"/>
    <p:sldLayoutId id="2147484031" r:id="rId11"/>
    <p:sldLayoutId id="2147484032" r:id="rId12"/>
    <p:sldLayoutId id="2147484033" r:id="rId13"/>
    <p:sldLayoutId id="2147484034" r:id="rId14"/>
    <p:sldLayoutId id="2147484035" r:id="rId15"/>
    <p:sldLayoutId id="2147484036" r:id="rId16"/>
    <p:sldLayoutId id="2147484037" r:id="rId17"/>
  </p:sldLayoutIdLst>
  <p:transition spd="slow">
    <p:wipe/>
  </p:transition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6541" y="297592"/>
            <a:ext cx="8991600" cy="1089025"/>
          </a:xfrm>
        </p:spPr>
        <p:txBody>
          <a:bodyPr>
            <a:noAutofit/>
          </a:bodyPr>
          <a:lstStyle/>
          <a:p>
            <a:r>
              <a:rPr lang="en-US" sz="3000" b="1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Swami Keshvanand Institute of Technology,</a:t>
            </a:r>
            <a:br>
              <a:rPr lang="en-US" sz="3000" b="1" dirty="0">
                <a:latin typeface="Bookman Old Style" panose="02050604050505020204" pitchFamily="18" charset="0"/>
                <a:cs typeface="Times New Roman" panose="02020603050405020304" pitchFamily="18" charset="0"/>
              </a:rPr>
            </a:br>
            <a:r>
              <a:rPr lang="en-US" sz="3000" b="1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Management &amp; Gramothan, Jaipur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576471" y="2770402"/>
            <a:ext cx="7086600" cy="7201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22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Industrial Training </a:t>
            </a:r>
            <a:r>
              <a:rPr lang="en-US" sz="2200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Presentation</a:t>
            </a:r>
          </a:p>
          <a:p>
            <a:pPr algn="ctr">
              <a:lnSpc>
                <a:spcPct val="150000"/>
              </a:lnSpc>
            </a:pPr>
            <a:r>
              <a:rPr lang="en-US" sz="2200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on</a:t>
            </a:r>
          </a:p>
          <a:p>
            <a:pPr algn="ctr">
              <a:lnSpc>
                <a:spcPct val="150000"/>
              </a:lnSpc>
            </a:pPr>
            <a:endParaRPr lang="en-US" sz="2200" dirty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en-US" sz="2200" b="1" dirty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en-US" sz="2200" b="1" dirty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en-US" sz="2200" b="1" dirty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en-US" sz="2200" b="1" dirty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en-US" sz="2200" b="1" dirty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en-US" sz="2200" b="1" dirty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en-US" sz="2200" b="1" dirty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en-US" sz="2200" b="1" dirty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en-US" sz="2200" b="1" dirty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en-US" sz="2200" b="1" dirty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en-US" sz="2200" b="1" dirty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09600" y="5102405"/>
            <a:ext cx="4572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Submitted to:</a:t>
            </a:r>
            <a:endParaRPr lang="en-IN" dirty="0">
              <a:latin typeface="Bookman Old Style" panose="0205060405050502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IN" dirty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……………………………..</a:t>
            </a:r>
          </a:p>
          <a:p>
            <a:pPr>
              <a:spcAft>
                <a:spcPts val="600"/>
              </a:spcAft>
            </a:pPr>
            <a:r>
              <a:rPr lang="en-US" dirty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Assistant Professor</a:t>
            </a:r>
            <a:endParaRPr lang="en-IN" dirty="0">
              <a:latin typeface="Bookman Old Style" panose="0205060405050502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652331" y="5133038"/>
            <a:ext cx="453966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Presented By: Saksham Mathur</a:t>
            </a:r>
          </a:p>
          <a:p>
            <a:r>
              <a:rPr lang="en-US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Student Name: Saksham Mathur</a:t>
            </a:r>
          </a:p>
          <a:p>
            <a:r>
              <a:rPr lang="en-US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Reg. No.: B231271</a:t>
            </a:r>
          </a:p>
          <a:p>
            <a:r>
              <a:rPr lang="en-US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Semester and Year: 2</a:t>
            </a:r>
            <a:r>
              <a:rPr lang="en-US" baseline="30000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nd</a:t>
            </a:r>
            <a:r>
              <a:rPr lang="en-US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 Year 4</a:t>
            </a:r>
            <a:r>
              <a:rPr lang="en-US" baseline="30000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th</a:t>
            </a:r>
            <a:r>
              <a:rPr lang="en-US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 sem.</a:t>
            </a:r>
          </a:p>
          <a:p>
            <a:endParaRPr lang="en-US" dirty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047202" y="6223389"/>
            <a:ext cx="21451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Session: 2025-26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4F490D-96BE-74B3-69C3-0223A4FC9FCC}"/>
              </a:ext>
            </a:extLst>
          </p:cNvPr>
          <p:cNvSpPr txBox="1"/>
          <p:nvPr/>
        </p:nvSpPr>
        <p:spPr>
          <a:xfrm>
            <a:off x="1517555" y="2185815"/>
            <a:ext cx="947662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Department of Computer Science and Engineering</a:t>
            </a:r>
            <a:endParaRPr lang="en-IN" sz="2000" dirty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F99EA93-8753-AEAF-C3BD-6663BDDF7B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025" y="327737"/>
            <a:ext cx="1271060" cy="1345828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4B5DE18-977A-A493-959D-F922EAF4C0D3}"/>
              </a:ext>
            </a:extLst>
          </p:cNvPr>
          <p:cNvCxnSpPr>
            <a:cxnSpLocks/>
          </p:cNvCxnSpPr>
          <p:nvPr/>
        </p:nvCxnSpPr>
        <p:spPr>
          <a:xfrm>
            <a:off x="457200" y="1905000"/>
            <a:ext cx="1106424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5781A93-1E32-680E-E057-B4DDD04E80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513085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37B8B4A-A986-14B6-D8A4-2D9C6C7FE5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193469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6C0E756-F342-DA3E-D782-DBB5AFA3FF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607691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F4F1DCE-F642-885E-FB71-9309C107AC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5170"/>
            <a:ext cx="12192000" cy="6893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426665"/>
      </p:ext>
    </p:extLst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BAEF513-5BA8-5AF7-0BFF-9D7E378093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703630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20250728-1653-58.0254598">
            <a:hlinkClick r:id="" action="ppaction://media"/>
            <a:extLst>
              <a:ext uri="{FF2B5EF4-FFF2-40B4-BE49-F238E27FC236}">
                <a16:creationId xmlns:a16="http://schemas.microsoft.com/office/drawing/2014/main" id="{1903685A-EFA8-FDB9-315F-4843A3DF6BB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51889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59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685800"/>
            <a:ext cx="10972800" cy="990600"/>
          </a:xfrm>
        </p:spPr>
        <p:txBody>
          <a:bodyPr>
            <a:noAutofit/>
          </a:bodyPr>
          <a:lstStyle/>
          <a:p>
            <a:pPr algn="ctr"/>
            <a:br>
              <a:rPr lang="en-IN" sz="4000" dirty="0">
                <a:latin typeface="Bodoni MT Black" pitchFamily="18" charset="0"/>
              </a:rPr>
            </a:br>
            <a:br>
              <a:rPr lang="en-IN" sz="4400" dirty="0">
                <a:latin typeface="Bodoni MT Black" pitchFamily="18" charset="0"/>
              </a:rPr>
            </a:br>
            <a:br>
              <a:rPr lang="en-IN" sz="2400" dirty="0">
                <a:latin typeface="Bodoni MT Black" pitchFamily="18" charset="0"/>
              </a:rPr>
            </a:br>
            <a:r>
              <a:rPr lang="en-IN" b="1" dirty="0"/>
              <a:t>Future Work</a:t>
            </a:r>
            <a:br>
              <a:rPr lang="en-IN" sz="2800" b="1" dirty="0"/>
            </a:br>
            <a:br>
              <a:rPr lang="en-IN" sz="3600" dirty="0">
                <a:latin typeface="Bodoni MT Black" pitchFamily="18" charset="0"/>
              </a:rPr>
            </a:br>
            <a:br>
              <a:rPr lang="en-IN" sz="2800" dirty="0">
                <a:latin typeface="Bodoni MT Black" pitchFamily="18" charset="0"/>
              </a:rPr>
            </a:br>
            <a:endParaRPr lang="en-US" sz="2800" dirty="0">
              <a:latin typeface="Bodoni MT Black" pitchFamily="18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09600" y="2362200"/>
            <a:ext cx="11277600" cy="4114800"/>
          </a:xfrm>
        </p:spPr>
        <p:txBody>
          <a:bodyPr>
            <a:noAutofit/>
          </a:bodyPr>
          <a:lstStyle/>
          <a:p>
            <a:r>
              <a:rPr lang="en-IN" sz="1400" b="1" dirty="0"/>
              <a:t>Improve Detection Accuracy</a:t>
            </a:r>
            <a:br>
              <a:rPr lang="en-IN" sz="1400" dirty="0"/>
            </a:br>
            <a:r>
              <a:rPr lang="en-IN" sz="1400" dirty="0"/>
              <a:t>Fine-tune the model with a larger and more diverse dataset for better generalization.</a:t>
            </a:r>
          </a:p>
          <a:p>
            <a:r>
              <a:rPr lang="en-IN" sz="1400" b="1" dirty="0"/>
              <a:t>Mobile Application Integration</a:t>
            </a:r>
            <a:br>
              <a:rPr lang="en-IN" sz="1400" dirty="0"/>
            </a:br>
            <a:r>
              <a:rPr lang="en-IN" sz="1400" dirty="0"/>
              <a:t>Deploy the system on Android/iOS platforms using TensorFlow Lite or </a:t>
            </a:r>
            <a:r>
              <a:rPr lang="en-IN" sz="1400" dirty="0" err="1"/>
              <a:t>MediaPipe</a:t>
            </a:r>
            <a:r>
              <a:rPr lang="en-IN" sz="1400" dirty="0"/>
              <a:t>.</a:t>
            </a:r>
          </a:p>
          <a:p>
            <a:r>
              <a:rPr lang="en-IN" sz="1400" b="1" dirty="0"/>
              <a:t>Real-time Multi-Face Tracking</a:t>
            </a:r>
            <a:br>
              <a:rPr lang="en-IN" sz="1400" dirty="0"/>
            </a:br>
            <a:r>
              <a:rPr lang="en-IN" sz="1400" dirty="0"/>
              <a:t>Implement multi-face tracking with better speed and reduced lag.</a:t>
            </a:r>
          </a:p>
          <a:p>
            <a:r>
              <a:rPr lang="en-IN" sz="1400" b="1" dirty="0"/>
              <a:t>Cloud-Based Monitoring</a:t>
            </a:r>
            <a:br>
              <a:rPr lang="en-IN" sz="1400" dirty="0"/>
            </a:br>
            <a:r>
              <a:rPr lang="en-IN" sz="1400" dirty="0"/>
              <a:t>Send alerts and captured frames to a centralized dashboard for monitoring in public areas.</a:t>
            </a:r>
          </a:p>
          <a:p>
            <a:r>
              <a:rPr lang="en-IN" sz="1400" b="1" dirty="0"/>
              <a:t>Multilingual Audio Alerts</a:t>
            </a:r>
            <a:br>
              <a:rPr lang="en-IN" sz="1400" dirty="0"/>
            </a:br>
            <a:r>
              <a:rPr lang="en-IN" sz="1400" dirty="0"/>
              <a:t>Add support for voice alerts in multiple languages for wider usability.</a:t>
            </a:r>
          </a:p>
          <a:p>
            <a:r>
              <a:rPr lang="en-IN" sz="1400" b="1" dirty="0"/>
              <a:t>Violation Logging System</a:t>
            </a:r>
            <a:br>
              <a:rPr lang="en-IN" sz="1400" dirty="0"/>
            </a:br>
            <a:r>
              <a:rPr lang="en-IN" sz="1400" dirty="0"/>
              <a:t>Automatically log date, time, and screenshot when someone is detected without a mask.</a:t>
            </a:r>
          </a:p>
          <a:p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4039999649"/>
      </p:ext>
    </p:extLst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838200"/>
            <a:ext cx="10972800" cy="1143000"/>
          </a:xfrm>
        </p:spPr>
        <p:txBody>
          <a:bodyPr/>
          <a:lstStyle/>
          <a:p>
            <a:pPr algn="ctr"/>
            <a:r>
              <a:rPr lang="en-US" sz="4000" dirty="0">
                <a:latin typeface="+mn-lt"/>
              </a:rPr>
              <a:t>Conclusion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749A390B-E086-E57D-A10A-CFC696152A57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09600" y="2600936"/>
            <a:ext cx="10972800" cy="32669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This project successfully demonstrates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real-time face mask detection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using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OpenCV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and a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CNN-based deep learning model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It helps promote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public safety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by ensuring individuals follow mask protocols.</a:t>
            </a:r>
          </a:p>
          <a:p>
            <a:pPr marL="0" marR="0" lvl="0" indent="0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system can be deployed in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public places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offices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or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transport hubs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for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automated monitoring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integration of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computer vision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and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AI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shows great potential in solving real-world problems efficiently.</a:t>
            </a:r>
          </a:p>
        </p:txBody>
      </p:sp>
    </p:spTree>
    <p:extLst>
      <p:ext uri="{BB962C8B-B14F-4D97-AF65-F5344CB8AC3E}">
        <p14:creationId xmlns:p14="http://schemas.microsoft.com/office/powerpoint/2010/main" val="2407617221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sz="5400" b="1" dirty="0">
                <a:latin typeface="Bodoni MT Black" pitchFamily="18" charset="0"/>
              </a:rPr>
              <a:t>Contents </a:t>
            </a:r>
            <a:endParaRPr lang="en-US" sz="6600" dirty="0">
              <a:latin typeface="Bodoni MT Black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>
              <a:buFont typeface="Wingdings" pitchFamily="2" charset="2"/>
              <a:buChar char="Ø"/>
            </a:pPr>
            <a:r>
              <a:rPr lang="en-IN" sz="3200" dirty="0"/>
              <a:t>Introduction </a:t>
            </a:r>
          </a:p>
          <a:p>
            <a:pPr>
              <a:buFont typeface="Wingdings" pitchFamily="2" charset="2"/>
              <a:buChar char="Ø"/>
            </a:pPr>
            <a:r>
              <a:rPr lang="en-IN" sz="3200" dirty="0"/>
              <a:t>Objective of the project</a:t>
            </a:r>
          </a:p>
          <a:p>
            <a:pPr>
              <a:buFont typeface="Wingdings" pitchFamily="2" charset="2"/>
              <a:buChar char="Ø"/>
            </a:pPr>
            <a:r>
              <a:rPr lang="en-IN" sz="3200" dirty="0"/>
              <a:t>Tools and Technology </a:t>
            </a:r>
          </a:p>
          <a:p>
            <a:pPr>
              <a:buFont typeface="Wingdings" pitchFamily="2" charset="2"/>
              <a:buChar char="Ø"/>
            </a:pPr>
            <a:r>
              <a:rPr lang="en-IN" sz="3200" dirty="0"/>
              <a:t>What is Deep Learning?</a:t>
            </a:r>
          </a:p>
          <a:p>
            <a:pPr>
              <a:buFont typeface="Wingdings" pitchFamily="2" charset="2"/>
              <a:buChar char="Ø"/>
            </a:pPr>
            <a:r>
              <a:rPr lang="en-IN" sz="3200" dirty="0"/>
              <a:t>Introduction To CNN?</a:t>
            </a:r>
          </a:p>
          <a:p>
            <a:pPr>
              <a:buFont typeface="Wingdings" pitchFamily="2" charset="2"/>
              <a:buChar char="Ø"/>
            </a:pPr>
            <a:r>
              <a:rPr lang="en-IN" sz="3200" dirty="0"/>
              <a:t>Project Screenshots</a:t>
            </a:r>
          </a:p>
          <a:p>
            <a:pPr>
              <a:buFont typeface="Wingdings" pitchFamily="2" charset="2"/>
              <a:buChar char="Ø"/>
            </a:pPr>
            <a:r>
              <a:rPr lang="en-IN" sz="3200" dirty="0"/>
              <a:t>Future work</a:t>
            </a:r>
          </a:p>
          <a:p>
            <a:pPr>
              <a:buFont typeface="Wingdings" pitchFamily="2" charset="2"/>
              <a:buChar char="Ø"/>
            </a:pPr>
            <a:r>
              <a:rPr lang="en-IN" sz="3200" dirty="0"/>
              <a:t>Conclusion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326685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028166" y="740833"/>
            <a:ext cx="5506233" cy="92333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1" algn="ctr"/>
            <a:r>
              <a:rPr lang="en-IN" sz="5400" dirty="0">
                <a:solidFill>
                  <a:schemeClr val="accent1"/>
                </a:solidFill>
                <a:latin typeface="Bodoni MT Black" pitchFamily="18" charset="0"/>
              </a:rPr>
              <a:t>Introduction</a:t>
            </a:r>
            <a:endParaRPr lang="en-US" sz="5400" dirty="0">
              <a:solidFill>
                <a:schemeClr val="accent1"/>
              </a:solidFill>
              <a:latin typeface="Bodoni MT Black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14400" y="1981200"/>
            <a:ext cx="1036320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Face Mask Detection is a computer vision application that automatically identifies whether a person is wearing a face mask or not using deep learning techniques. In this project, we utilize </a:t>
            </a:r>
            <a:r>
              <a:rPr lang="en-US" sz="2400" b="1" dirty="0"/>
              <a:t>Convolutional Neural Networks (CNN)</a:t>
            </a:r>
            <a:r>
              <a:rPr lang="en-US" sz="2400" dirty="0"/>
              <a:t> for classification and </a:t>
            </a:r>
            <a:r>
              <a:rPr lang="en-US" sz="2400" b="1" dirty="0"/>
              <a:t>OpenCV</a:t>
            </a:r>
            <a:r>
              <a:rPr lang="en-US" sz="2400" dirty="0"/>
              <a:t> for face detection. The model is integrated into a user-friendly interface using </a:t>
            </a:r>
            <a:r>
              <a:rPr lang="en-US" sz="2400" b="1" dirty="0" err="1"/>
              <a:t>Streamlit</a:t>
            </a:r>
            <a:r>
              <a:rPr lang="en-US" sz="2400" dirty="0"/>
              <a:t>, allowing users to detect masks through webcam input or uploaded images in real time. This system contributes to </a:t>
            </a:r>
            <a:r>
              <a:rPr lang="en-US" sz="2400" b="1" dirty="0"/>
              <a:t>automated monitoring and public safety</a:t>
            </a:r>
            <a:r>
              <a:rPr lang="en-US" sz="2400" dirty="0"/>
              <a:t>, especially in high-risk environments like hospitals, schools, and public places.</a:t>
            </a:r>
          </a:p>
        </p:txBody>
      </p:sp>
    </p:spTree>
    <p:extLst>
      <p:ext uri="{BB962C8B-B14F-4D97-AF65-F5344CB8AC3E}">
        <p14:creationId xmlns:p14="http://schemas.microsoft.com/office/powerpoint/2010/main" val="647644826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211387" y="973669"/>
            <a:ext cx="739587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4800" dirty="0">
                <a:solidFill>
                  <a:schemeClr val="bg1"/>
                </a:solidFill>
                <a:latin typeface="Bodoni MT Black" pitchFamily="18" charset="0"/>
              </a:rPr>
              <a:t>Objective of the project</a:t>
            </a:r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6AD99AB2-207B-07CC-DC25-DD5971ABA7AE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09600" y="2267994"/>
            <a:ext cx="10210800" cy="37240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primary objective of this project is to develop an intelligent and real-time system that can accurately detect whether a person is wearing a face mask or not.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Key Goals:</a:t>
            </a:r>
            <a:endParaRPr kumimoji="0" lang="en-US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indent="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Implement a CNN model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for classifying images into “Mask” and “No Mask” categories.</a:t>
            </a:r>
          </a:p>
          <a:p>
            <a:pPr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Integrate OpenCV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for face detection using live webcam feed.</a:t>
            </a:r>
          </a:p>
          <a:p>
            <a:pPr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Deploy the model using </a:t>
            </a:r>
            <a:r>
              <a:rPr kumimoji="0" lang="en-US" altLang="en-US" sz="2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Streamlit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to provide a simple and interactive user interface.</a:t>
            </a:r>
          </a:p>
          <a:p>
            <a:pPr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Enhance public safety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by automating mask detection in real-world environments.</a:t>
            </a:r>
          </a:p>
          <a:p>
            <a:pPr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Generate audio alerts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when a face without a mask is detected (optional feature).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5580623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405743" y="609600"/>
            <a:ext cx="760586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4800" dirty="0">
                <a:latin typeface="Arial Rounded MT Bold" pitchFamily="34" charset="0"/>
              </a:rPr>
              <a:t> </a:t>
            </a:r>
            <a:r>
              <a:rPr lang="en-IN" sz="4400" dirty="0">
                <a:latin typeface="Bodoni MT Black" pitchFamily="18" charset="0"/>
              </a:rPr>
              <a:t>Tools and Technology </a:t>
            </a:r>
            <a:endParaRPr lang="en-US" sz="4800" dirty="0">
              <a:latin typeface="Bodoni MT Black" pitchFamily="18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09600" y="1295400"/>
            <a:ext cx="10972800" cy="122238"/>
          </a:xfrm>
        </p:spPr>
        <p:txBody>
          <a:bodyPr>
            <a:normAutofit fontScale="90000"/>
          </a:bodyPr>
          <a:lstStyle/>
          <a:p>
            <a:r>
              <a:rPr lang="en-US" dirty="0"/>
              <a:t>       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IN" sz="2400" b="1" dirty="0"/>
              <a:t>Programming Language:</a:t>
            </a:r>
            <a:r>
              <a:rPr lang="en-IN" sz="2400" dirty="0"/>
              <a:t> Python</a:t>
            </a:r>
          </a:p>
          <a:p>
            <a:r>
              <a:rPr lang="en-IN" sz="2400" b="1" dirty="0"/>
              <a:t>Deep Learning Framework:</a:t>
            </a:r>
            <a:r>
              <a:rPr lang="en-IN" sz="2400" dirty="0"/>
              <a:t> TensorFlow &amp; </a:t>
            </a:r>
            <a:r>
              <a:rPr lang="en-IN" sz="2400" dirty="0" err="1"/>
              <a:t>Keras</a:t>
            </a:r>
            <a:endParaRPr lang="en-IN" sz="2400" dirty="0"/>
          </a:p>
          <a:p>
            <a:r>
              <a:rPr lang="en-IN" sz="2400" b="1" dirty="0"/>
              <a:t>Computer Vision:</a:t>
            </a:r>
            <a:r>
              <a:rPr lang="en-IN" sz="2400" dirty="0"/>
              <a:t> OpenCV</a:t>
            </a:r>
          </a:p>
          <a:p>
            <a:r>
              <a:rPr lang="en-IN" sz="2400" b="1" dirty="0"/>
              <a:t>Model Type:</a:t>
            </a:r>
            <a:r>
              <a:rPr lang="en-IN" sz="2400" dirty="0"/>
              <a:t> Convolutional Neural Network (CNN)</a:t>
            </a:r>
          </a:p>
          <a:p>
            <a:r>
              <a:rPr lang="en-IN" sz="2400" b="1" dirty="0"/>
              <a:t>Face Detection:</a:t>
            </a:r>
            <a:r>
              <a:rPr lang="en-IN" sz="2400" dirty="0"/>
              <a:t> Haar Cascade Classifier</a:t>
            </a:r>
          </a:p>
          <a:p>
            <a:r>
              <a:rPr lang="en-IN" sz="2400" b="1" dirty="0"/>
              <a:t>GUI Interface:</a:t>
            </a:r>
            <a:r>
              <a:rPr lang="en-IN" sz="2400" dirty="0"/>
              <a:t> </a:t>
            </a:r>
            <a:r>
              <a:rPr lang="en-IN" sz="2400" dirty="0" err="1"/>
              <a:t>Streamlit</a:t>
            </a:r>
            <a:endParaRPr lang="en-IN" sz="2400" dirty="0"/>
          </a:p>
          <a:p>
            <a:r>
              <a:rPr lang="en-IN" sz="2400" b="1" dirty="0"/>
              <a:t>Audio Feedback:</a:t>
            </a:r>
            <a:r>
              <a:rPr lang="en-IN" sz="2400" dirty="0"/>
              <a:t> pyttsx3 (Text-to-Speech)</a:t>
            </a:r>
          </a:p>
          <a:p>
            <a:r>
              <a:rPr lang="en-IN" sz="2400" b="1" dirty="0"/>
              <a:t>IDE:</a:t>
            </a:r>
            <a:r>
              <a:rPr lang="en-IN" sz="2400" dirty="0"/>
              <a:t> </a:t>
            </a:r>
            <a:r>
              <a:rPr lang="en-IN" sz="2400" dirty="0" err="1"/>
              <a:t>Jupyter</a:t>
            </a:r>
            <a:r>
              <a:rPr lang="en-IN" sz="2400" dirty="0"/>
              <a:t> Notebook / VS Code</a:t>
            </a:r>
          </a:p>
          <a:p>
            <a:r>
              <a:rPr lang="en-IN" sz="2400" b="1" dirty="0"/>
              <a:t>Hardware:</a:t>
            </a:r>
            <a:r>
              <a:rPr lang="en-IN" sz="2400" dirty="0"/>
              <a:t> Laptop with Webcam</a:t>
            </a:r>
          </a:p>
        </p:txBody>
      </p:sp>
    </p:spTree>
    <p:extLst>
      <p:ext uri="{BB962C8B-B14F-4D97-AF65-F5344CB8AC3E}">
        <p14:creationId xmlns:p14="http://schemas.microsoft.com/office/powerpoint/2010/main" val="2309331211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/>
              <a:t>Introduction to Deep Learning &amp; Neural Networks</a:t>
            </a:r>
            <a:endParaRPr lang="en-US" sz="3600" dirty="0">
              <a:latin typeface="Bodoni MT Black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sz="2800" b="1" dirty="0"/>
              <a:t>Deep Learning</a:t>
            </a:r>
            <a:r>
              <a:rPr lang="en-US" sz="2800" dirty="0"/>
              <a:t> is a subset of Machine Learning that uses </a:t>
            </a:r>
            <a:r>
              <a:rPr lang="en-US" sz="2800" b="1" dirty="0"/>
              <a:t>Artificial Neural Networks (ANNs)</a:t>
            </a:r>
            <a:r>
              <a:rPr lang="en-US" sz="2800" dirty="0"/>
              <a:t> to mimic how the human brain processes information. It is powerful for handling complex tasks like image recognition, speech processing, and natural language understanding.</a:t>
            </a:r>
          </a:p>
          <a:p>
            <a:pPr marL="0" indent="0">
              <a:buNone/>
            </a:pPr>
            <a:r>
              <a:rPr lang="en-US" sz="2800" b="1" dirty="0"/>
              <a:t>Types of Neural Networks</a:t>
            </a:r>
          </a:p>
          <a:p>
            <a:r>
              <a:rPr lang="en-US" sz="2800" b="1" dirty="0"/>
              <a:t>ANN (Artificial Neural Network):</a:t>
            </a:r>
            <a:br>
              <a:rPr lang="en-US" sz="2800" dirty="0"/>
            </a:br>
            <a:r>
              <a:rPr lang="en-US" sz="2800" dirty="0"/>
              <a:t>Basic structure of deep learning with interconnected layers of nodes (neurons).</a:t>
            </a:r>
          </a:p>
          <a:p>
            <a:r>
              <a:rPr lang="en-US" sz="2800" b="1" dirty="0"/>
              <a:t>CNN (Convolutional Neural Network):</a:t>
            </a:r>
            <a:br>
              <a:rPr lang="en-US" sz="2800" dirty="0"/>
            </a:br>
            <a:r>
              <a:rPr lang="en-US" sz="2800" dirty="0"/>
              <a:t>Specially designed for image and video processing. Extracts spatial features using convolution layers.</a:t>
            </a:r>
          </a:p>
          <a:p>
            <a:r>
              <a:rPr lang="en-US" sz="2800" b="1" dirty="0"/>
              <a:t>RNN (Recurrent Neural Network):</a:t>
            </a:r>
            <a:br>
              <a:rPr lang="en-US" sz="2800" dirty="0"/>
            </a:br>
            <a:r>
              <a:rPr lang="en-US" sz="2800" dirty="0"/>
              <a:t>Designed for sequential data like text or time series. Remembers previous outputs using feedback loops</a:t>
            </a:r>
          </a:p>
        </p:txBody>
      </p:sp>
    </p:spTree>
    <p:extLst>
      <p:ext uri="{BB962C8B-B14F-4D97-AF65-F5344CB8AC3E}">
        <p14:creationId xmlns:p14="http://schemas.microsoft.com/office/powerpoint/2010/main" val="1945090466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A5E04-A02A-F795-C25D-093F2A9906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Computer Vision with CNN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315A09BB-7ADD-5B69-4A2E-224C091AA5B0}"/>
              </a:ext>
            </a:extLst>
          </p:cNvPr>
          <p:cNvSpPr>
            <a:spLocks noGrp="1" noChangeArrowheads="1"/>
          </p:cNvSpPr>
          <p:nvPr>
            <p:ph idx="4294967295"/>
          </p:nvPr>
        </p:nvSpPr>
        <p:spPr bwMode="auto">
          <a:xfrm>
            <a:off x="0" y="2711450"/>
            <a:ext cx="11434763" cy="2011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CNN is a </a:t>
            </a:r>
            <a:r>
              <a:rPr lang="en-US" b="1" dirty="0"/>
              <a:t>Deep Learning model</a:t>
            </a:r>
            <a:r>
              <a:rPr lang="en-US" dirty="0"/>
              <a:t> specially designed to </a:t>
            </a:r>
            <a:r>
              <a:rPr lang="en-US" b="1" dirty="0"/>
              <a:t>process image data</a:t>
            </a:r>
            <a:r>
              <a:rPr lang="en-US" dirty="0"/>
              <a:t>.</a:t>
            </a:r>
          </a:p>
          <a:p>
            <a:r>
              <a:rPr lang="en-US" dirty="0"/>
              <a:t>It automatically learns features like </a:t>
            </a:r>
            <a:r>
              <a:rPr lang="en-US" b="1" dirty="0"/>
              <a:t>edges, colors, shapes</a:t>
            </a:r>
            <a:r>
              <a:rPr lang="en-US" dirty="0"/>
              <a:t> from images using </a:t>
            </a:r>
            <a:r>
              <a:rPr lang="en-US" b="1" dirty="0"/>
              <a:t>filters</a:t>
            </a:r>
            <a:r>
              <a:rPr lang="en-US" dirty="0"/>
              <a:t>.</a:t>
            </a:r>
          </a:p>
          <a:p>
            <a:r>
              <a:rPr lang="en-US" dirty="0"/>
              <a:t>CNN helps in tasks like </a:t>
            </a:r>
            <a:r>
              <a:rPr lang="en-US" b="1" dirty="0"/>
              <a:t>image classification, object detection, and facial recognition</a:t>
            </a:r>
            <a:r>
              <a:rPr lang="en-US" dirty="0"/>
              <a:t>.</a:t>
            </a:r>
          </a:p>
          <a:p>
            <a:pPr mar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Object Detection (YOLO):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YOLO (You Only Look Once) detects and localizes multiple objects in real-time images/videos.</a:t>
            </a:r>
          </a:p>
        </p:txBody>
      </p:sp>
    </p:spTree>
    <p:extLst>
      <p:ext uri="{BB962C8B-B14F-4D97-AF65-F5344CB8AC3E}">
        <p14:creationId xmlns:p14="http://schemas.microsoft.com/office/powerpoint/2010/main" val="33329398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3BB91-B89E-45DC-0523-21EF26823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Layers of CNN:</a:t>
            </a:r>
            <a:br>
              <a:rPr lang="en-US" b="1" dirty="0"/>
            </a:b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3CABC9A-618D-D4FE-B3E3-3A38E1033C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8934" y="4953000"/>
            <a:ext cx="6912078" cy="15692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B1285A3-26AF-9DA6-D35E-9161F6946A71}"/>
              </a:ext>
            </a:extLst>
          </p:cNvPr>
          <p:cNvSpPr txBox="1"/>
          <p:nvPr/>
        </p:nvSpPr>
        <p:spPr>
          <a:xfrm>
            <a:off x="228600" y="2438400"/>
            <a:ext cx="117348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Convolution Layer</a:t>
            </a:r>
            <a:endParaRPr lang="en-US" dirty="0"/>
          </a:p>
          <a:p>
            <a:pPr lvl="1"/>
            <a:r>
              <a:rPr lang="en-US" dirty="0"/>
              <a:t>Applies filters to extract image features</a:t>
            </a:r>
          </a:p>
          <a:p>
            <a:pPr lvl="1"/>
            <a:r>
              <a:rPr lang="en-US" dirty="0"/>
              <a:t>Detects edges, corners, textures</a:t>
            </a:r>
          </a:p>
          <a:p>
            <a:r>
              <a:rPr lang="en-US" b="1" dirty="0"/>
              <a:t>Pooling Layer (</a:t>
            </a:r>
            <a:r>
              <a:rPr lang="en-US" b="1" dirty="0" err="1"/>
              <a:t>MaxPooling</a:t>
            </a:r>
            <a:r>
              <a:rPr lang="en-US" b="1" dirty="0"/>
              <a:t>)</a:t>
            </a:r>
            <a:endParaRPr lang="en-US" dirty="0"/>
          </a:p>
          <a:p>
            <a:pPr lvl="1"/>
            <a:r>
              <a:rPr lang="en-US" dirty="0"/>
              <a:t>Reduces image size to speed up computation</a:t>
            </a:r>
          </a:p>
          <a:p>
            <a:pPr lvl="1"/>
            <a:r>
              <a:rPr lang="en-US" dirty="0"/>
              <a:t>Keeps important features only</a:t>
            </a:r>
          </a:p>
          <a:p>
            <a:r>
              <a:rPr lang="en-US" b="1" dirty="0"/>
              <a:t>Flatten Layer</a:t>
            </a:r>
            <a:endParaRPr lang="en-US" dirty="0"/>
          </a:p>
          <a:p>
            <a:pPr lvl="1"/>
            <a:r>
              <a:rPr lang="en-US" dirty="0"/>
              <a:t>Converts 2D data into 1D vector</a:t>
            </a:r>
          </a:p>
          <a:p>
            <a:pPr lvl="1"/>
            <a:r>
              <a:rPr lang="en-US" dirty="0"/>
              <a:t>Prepares for fully connected layer</a:t>
            </a:r>
          </a:p>
          <a:p>
            <a:r>
              <a:rPr lang="en-US" b="1" dirty="0"/>
              <a:t>Fully Connected (Dense) Layer</a:t>
            </a:r>
            <a:endParaRPr lang="en-US" dirty="0"/>
          </a:p>
          <a:p>
            <a:pPr lvl="1"/>
            <a:r>
              <a:rPr lang="en-US" dirty="0"/>
              <a:t>Learns high-level features</a:t>
            </a:r>
          </a:p>
          <a:p>
            <a:pPr lvl="1"/>
            <a:r>
              <a:rPr lang="en-US" dirty="0"/>
              <a:t>Makes final prediction (Mask / No Mask)</a:t>
            </a:r>
          </a:p>
        </p:txBody>
      </p:sp>
    </p:spTree>
    <p:extLst>
      <p:ext uri="{BB962C8B-B14F-4D97-AF65-F5344CB8AC3E}">
        <p14:creationId xmlns:p14="http://schemas.microsoft.com/office/powerpoint/2010/main" val="8579571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8BB564-DA75-D179-517B-36F8A2AD9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2144" y="1066800"/>
            <a:ext cx="8825659" cy="606552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How It Works</a:t>
            </a:r>
            <a:br>
              <a:rPr lang="en-US" b="1" dirty="0"/>
            </a:br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483FB7-753A-6710-DBAD-037BFAA24C1D}"/>
              </a:ext>
            </a:extLst>
          </p:cNvPr>
          <p:cNvSpPr txBox="1"/>
          <p:nvPr/>
        </p:nvSpPr>
        <p:spPr>
          <a:xfrm>
            <a:off x="762000" y="2209800"/>
            <a:ext cx="107442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Image Capture</a:t>
            </a:r>
            <a:endParaRPr lang="en-US" dirty="0"/>
          </a:p>
          <a:p>
            <a:pPr lvl="1"/>
            <a:r>
              <a:rPr lang="en-US" dirty="0"/>
              <a:t>The system captures real-time frames using a webcam.</a:t>
            </a:r>
          </a:p>
          <a:p>
            <a:r>
              <a:rPr lang="en-US" b="1" dirty="0"/>
              <a:t>Face Detection</a:t>
            </a:r>
            <a:endParaRPr lang="en-US" dirty="0"/>
          </a:p>
          <a:p>
            <a:pPr lvl="1"/>
            <a:r>
              <a:rPr lang="en-US" dirty="0"/>
              <a:t>OpenCV detects faces from the frame using Haar Cascade or DNN.</a:t>
            </a:r>
          </a:p>
          <a:p>
            <a:r>
              <a:rPr lang="en-US" b="1" dirty="0"/>
              <a:t>Preprocessing</a:t>
            </a:r>
            <a:endParaRPr lang="en-US" dirty="0"/>
          </a:p>
          <a:p>
            <a:pPr lvl="1"/>
            <a:r>
              <a:rPr lang="en-US" dirty="0"/>
              <a:t>Each detected face is resized and normalized for the CNN model.</a:t>
            </a:r>
          </a:p>
          <a:p>
            <a:r>
              <a:rPr lang="en-US" b="1" dirty="0"/>
              <a:t>Prediction (CNN Model)</a:t>
            </a:r>
            <a:endParaRPr lang="en-US" dirty="0"/>
          </a:p>
          <a:p>
            <a:pPr lvl="1"/>
            <a:r>
              <a:rPr lang="en-US" dirty="0"/>
              <a:t>The trained Convolutional Neural Network classifies the face as:</a:t>
            </a:r>
          </a:p>
          <a:p>
            <a:pPr lvl="2"/>
            <a:r>
              <a:rPr lang="en-US" b="1" dirty="0"/>
              <a:t>With Mask</a:t>
            </a:r>
            <a:endParaRPr lang="en-US" dirty="0"/>
          </a:p>
          <a:p>
            <a:pPr lvl="2"/>
            <a:r>
              <a:rPr lang="en-US" b="1" dirty="0"/>
              <a:t>Without Mask</a:t>
            </a:r>
            <a:endParaRPr lang="en-US" dirty="0"/>
          </a:p>
          <a:p>
            <a:r>
              <a:rPr lang="en-US" b="1" dirty="0"/>
              <a:t>Display Output</a:t>
            </a:r>
            <a:endParaRPr lang="en-US" dirty="0"/>
          </a:p>
          <a:p>
            <a:pPr lvl="1"/>
            <a:r>
              <a:rPr lang="en-US" dirty="0"/>
              <a:t>Bounding boxes and labels are drawn:</a:t>
            </a:r>
          </a:p>
          <a:p>
            <a:pPr lvl="2"/>
            <a:r>
              <a:rPr lang="en-US" dirty="0"/>
              <a:t>Green box: Mask detected ✅</a:t>
            </a:r>
          </a:p>
          <a:p>
            <a:pPr lvl="2"/>
            <a:r>
              <a:rPr lang="en-US" dirty="0"/>
              <a:t>Red box: No mask detected ❌</a:t>
            </a:r>
          </a:p>
        </p:txBody>
      </p:sp>
    </p:spTree>
    <p:extLst>
      <p:ext uri="{BB962C8B-B14F-4D97-AF65-F5344CB8AC3E}">
        <p14:creationId xmlns:p14="http://schemas.microsoft.com/office/powerpoint/2010/main" val="3605087990"/>
      </p:ext>
    </p:extLst>
  </p:cSld>
  <p:clrMapOvr>
    <a:masterClrMapping/>
  </p:clrMapOvr>
</p:sld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STEM Elective Subject for Middle School - 7th Grade: Principles of IT, Cybersecurity and Engineering by Slidesgo">
  <a:themeElements>
    <a:clrScheme name="Simple Light">
      <a:dk1>
        <a:srgbClr val="150045"/>
      </a:dk1>
      <a:lt1>
        <a:srgbClr val="FFFFFF"/>
      </a:lt1>
      <a:dk2>
        <a:srgbClr val="A4ABD7"/>
      </a:dk2>
      <a:lt2>
        <a:srgbClr val="E23480"/>
      </a:lt2>
      <a:accent1>
        <a:srgbClr val="6D7396"/>
      </a:accent1>
      <a:accent2>
        <a:srgbClr val="FFA0B8"/>
      </a:accent2>
      <a:accent3>
        <a:srgbClr val="1ECFFF"/>
      </a:accent3>
      <a:accent4>
        <a:srgbClr val="EF8772"/>
      </a:accent4>
      <a:accent5>
        <a:srgbClr val="FFFFFF"/>
      </a:accent5>
      <a:accent6>
        <a:srgbClr val="FFFFFF"/>
      </a:accent6>
      <a:hlink>
        <a:srgbClr val="15004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STEM Elective Subject for Middle School - 7th Grade_ Principles of IT, Cybersecurity and Engineering by Slidesgo</Template>
  <TotalTime>566</TotalTime>
  <Words>857</Words>
  <Application>Microsoft Office PowerPoint</Application>
  <PresentationFormat>Widescreen</PresentationFormat>
  <Paragraphs>108</Paragraphs>
  <Slides>17</Slides>
  <Notes>3</Notes>
  <HiddenSlides>0</HiddenSlides>
  <MMClips>1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17</vt:i4>
      </vt:variant>
    </vt:vector>
  </HeadingPairs>
  <TitlesOfParts>
    <vt:vector size="36" baseType="lpstr">
      <vt:lpstr>Arial</vt:lpstr>
      <vt:lpstr>Arial Rounded MT Bold</vt:lpstr>
      <vt:lpstr>Barlow</vt:lpstr>
      <vt:lpstr>Barlow Light</vt:lpstr>
      <vt:lpstr>Bebas Neue</vt:lpstr>
      <vt:lpstr>Bodoni MT Black</vt:lpstr>
      <vt:lpstr>Bookman Old Style</vt:lpstr>
      <vt:lpstr>Calibri</vt:lpstr>
      <vt:lpstr>Century Gothic</vt:lpstr>
      <vt:lpstr>Nunito Light</vt:lpstr>
      <vt:lpstr>Proxima Nova</vt:lpstr>
      <vt:lpstr>Proxima Nova Semibold</vt:lpstr>
      <vt:lpstr>PT Sans</vt:lpstr>
      <vt:lpstr>Secular One</vt:lpstr>
      <vt:lpstr>Wingdings</vt:lpstr>
      <vt:lpstr>Wingdings 3</vt:lpstr>
      <vt:lpstr>STEM Elective Subject for Middle School - 7th Grade: Principles of IT, Cybersecurity and Engineering by Slidesgo</vt:lpstr>
      <vt:lpstr>Slidesgo Final Pages</vt:lpstr>
      <vt:lpstr>Ion Boardroom</vt:lpstr>
      <vt:lpstr>Swami Keshvanand Institute of Technology, Management &amp; Gramothan, Jaipur</vt:lpstr>
      <vt:lpstr>Contents </vt:lpstr>
      <vt:lpstr>PowerPoint Presentation</vt:lpstr>
      <vt:lpstr>PowerPoint Presentation</vt:lpstr>
      <vt:lpstr>       </vt:lpstr>
      <vt:lpstr>Introduction to Deep Learning &amp; Neural Networks</vt:lpstr>
      <vt:lpstr>Computer Vision with CNN</vt:lpstr>
      <vt:lpstr>Layers of CNN: </vt:lpstr>
      <vt:lpstr>How It Works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 Future Work   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SKIT, Jaipur</dc:title>
  <dc:creator>Loveleen Kumar;loveleen Tak</dc:creator>
  <cp:lastModifiedBy>Saksham Mathur</cp:lastModifiedBy>
  <cp:revision>96</cp:revision>
  <dcterms:created xsi:type="dcterms:W3CDTF">2015-08-12T04:03:10Z</dcterms:created>
  <dcterms:modified xsi:type="dcterms:W3CDTF">2025-07-28T17:04:35Z</dcterms:modified>
</cp:coreProperties>
</file>